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67" r:id="rId2"/>
    <p:sldMasterId id="2147483672" r:id="rId3"/>
  </p:sldMasterIdLst>
  <p:notesMasterIdLst>
    <p:notesMasterId r:id="rId8"/>
  </p:notesMasterIdLst>
  <p:handoutMasterIdLst>
    <p:handoutMasterId r:id="rId9"/>
  </p:handoutMasterIdLst>
  <p:sldIdLst>
    <p:sldId id="631" r:id="rId4"/>
    <p:sldId id="629" r:id="rId5"/>
    <p:sldId id="637" r:id="rId6"/>
    <p:sldId id="632" r:id="rId7"/>
  </p:sldIdLst>
  <p:sldSz cx="9906000" cy="6858000" type="A4"/>
  <p:notesSz cx="6797675" cy="9926638"/>
  <p:custDataLst>
    <p:tags r:id="rId10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91" userDrawn="1">
          <p15:clr>
            <a:srgbClr val="A4A3A4"/>
          </p15:clr>
        </p15:guide>
        <p15:guide id="3" orient="horz" pos="3929" userDrawn="1">
          <p15:clr>
            <a:srgbClr val="A4A3A4"/>
          </p15:clr>
        </p15:guide>
        <p15:guide id="5" pos="172" userDrawn="1">
          <p15:clr>
            <a:srgbClr val="A4A3A4"/>
          </p15:clr>
        </p15:guide>
        <p15:guide id="8" pos="6068" userDrawn="1">
          <p15:clr>
            <a:srgbClr val="A4A3A4"/>
          </p15:clr>
        </p15:guide>
        <p15:guide id="13" orient="horz" pos="572" userDrawn="1">
          <p15:clr>
            <a:srgbClr val="A4A3A4"/>
          </p15:clr>
        </p15:guide>
        <p15:guide id="14" orient="horz" pos="1117" userDrawn="1">
          <p15:clr>
            <a:srgbClr val="A4A3A4"/>
          </p15:clr>
        </p15:guide>
        <p15:guide id="15" orient="horz" pos="3702" userDrawn="1">
          <p15:clr>
            <a:srgbClr val="A4A3A4"/>
          </p15:clr>
        </p15:guide>
        <p15:guide id="16" pos="5887" userDrawn="1">
          <p15:clr>
            <a:srgbClr val="A4A3A4"/>
          </p15:clr>
        </p15:guide>
        <p15:guide id="17" pos="3120" userDrawn="1">
          <p15:clr>
            <a:srgbClr val="A4A3A4"/>
          </p15:clr>
        </p15:guide>
        <p15:guide id="18" pos="10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백지훈" initials="백" lastIdx="4" clrIdx="0">
    <p:extLst>
      <p:ext uri="{19B8F6BF-5375-455C-9EA6-DF929625EA0E}">
        <p15:presenceInfo xmlns:p15="http://schemas.microsoft.com/office/powerpoint/2012/main" userId="백지훈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2"/>
    <a:srgbClr val="003E6C"/>
    <a:srgbClr val="002E50"/>
    <a:srgbClr val="001F36"/>
    <a:srgbClr val="9BD1EA"/>
    <a:srgbClr val="00B1CB"/>
    <a:srgbClr val="009CBD"/>
    <a:srgbClr val="B7F3FF"/>
    <a:srgbClr val="E6E6E6"/>
    <a:srgbClr val="0059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88" autoAdjust="0"/>
  </p:normalViewPr>
  <p:slideViewPr>
    <p:cSldViewPr snapToObjects="1">
      <p:cViewPr varScale="1">
        <p:scale>
          <a:sx n="114" d="100"/>
          <a:sy n="114" d="100"/>
        </p:scale>
        <p:origin x="1230" y="108"/>
      </p:cViewPr>
      <p:guideLst>
        <p:guide orient="horz" pos="2160"/>
        <p:guide orient="horz" pos="391"/>
        <p:guide orient="horz" pos="3929"/>
        <p:guide pos="172"/>
        <p:guide pos="6068"/>
        <p:guide orient="horz" pos="572"/>
        <p:guide orient="horz" pos="1117"/>
        <p:guide orient="horz" pos="3702"/>
        <p:guide pos="5887"/>
        <p:guide pos="3120"/>
        <p:guide pos="10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5" d="100"/>
          <a:sy n="85" d="100"/>
        </p:scale>
        <p:origin x="-311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8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r">
              <a:defRPr sz="1200"/>
            </a:lvl1pPr>
          </a:lstStyle>
          <a:p>
            <a:fld id="{5F6AF210-B544-4BEC-A3CD-EE74701C5BD0}" type="datetimeFigureOut">
              <a:rPr lang="ko-KR" altLang="en-US" smtClean="0"/>
              <a:pPr/>
              <a:t>2024-07-15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5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8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r">
              <a:defRPr sz="1200"/>
            </a:lvl1pPr>
          </a:lstStyle>
          <a:p>
            <a:fld id="{D634B6CB-0715-4D66-B7D4-37199ABF270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102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r">
              <a:defRPr sz="1200"/>
            </a:lvl1pPr>
          </a:lstStyle>
          <a:p>
            <a:fld id="{9A2594BD-81AF-4EF4-92EF-A8F98D612098}" type="datetimeFigureOut">
              <a:rPr lang="ko-KR" altLang="en-US" smtClean="0"/>
              <a:pPr/>
              <a:t>2024-07-15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1" rIns="91385" bIns="4569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385" tIns="45691" rIns="91385" bIns="45691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5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8" y="9428589"/>
            <a:ext cx="2945659" cy="496332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r">
              <a:defRPr sz="1200"/>
            </a:lvl1pPr>
          </a:lstStyle>
          <a:p>
            <a:fld id="{7D78F1E5-AD8E-4E3A-9643-DFF59CC8D0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998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8F1E5-AD8E-4E3A-9643-DFF59CC8D059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976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81">
              <a:defRPr/>
            </a:pPr>
            <a:fld id="{7D78F1E5-AD8E-4E3A-9643-DFF59CC8D059}" type="slidenum">
              <a:rPr lang="ko-KR" altLang="en-US">
                <a:solidFill>
                  <a:prstClr val="black"/>
                </a:solidFill>
              </a:rPr>
              <a:pPr defTabSz="914381">
                <a:defRPr/>
              </a:pPr>
              <a:t>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4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81">
              <a:defRPr/>
            </a:pPr>
            <a:fld id="{7D78F1E5-AD8E-4E3A-9643-DFF59CC8D059}" type="slidenum">
              <a:rPr lang="ko-KR" altLang="en-US">
                <a:solidFill>
                  <a:prstClr val="black"/>
                </a:solidFill>
              </a:rPr>
              <a:pPr defTabSz="914381">
                <a:defRPr/>
              </a:pPr>
              <a:t>3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75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81">
              <a:defRPr/>
            </a:pPr>
            <a:fld id="{7D78F1E5-AD8E-4E3A-9643-DFF59CC8D059}" type="slidenum">
              <a:rPr lang="ko-KR" altLang="en-US">
                <a:solidFill>
                  <a:prstClr val="black"/>
                </a:solidFill>
              </a:rPr>
              <a:pPr defTabSz="914381">
                <a:defRPr/>
              </a:pPr>
              <a:t>4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77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968374" y="4725144"/>
            <a:ext cx="8937625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ea typeface="Noto Sans CJK KR Medium" panose="020B0600000000000000" pitchFamily="34" charset="-127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6788" y="3385962"/>
            <a:ext cx="8234683" cy="430887"/>
          </a:xfrm>
          <a:ln/>
        </p:spPr>
        <p:txBody>
          <a:bodyPr/>
          <a:lstStyle>
            <a:lvl1pPr>
              <a:defRPr sz="28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92375"/>
            <a:ext cx="8233096" cy="369332"/>
          </a:xfrm>
          <a:prstGeom prst="rect">
            <a:avLst/>
          </a:prstGeom>
          <a:ln algn="ctr"/>
        </p:spPr>
        <p:txBody>
          <a:bodyPr/>
          <a:lstStyle>
            <a:lvl1pPr>
              <a:defRPr sz="2000">
                <a:solidFill>
                  <a:srgbClr val="103991"/>
                </a:solidFill>
                <a:ea typeface="Noto Sans CJK KR Medium" panose="020B0600000000000000" pitchFamily="34" charset="-127"/>
              </a:defRPr>
            </a:lvl1pPr>
          </a:lstStyle>
          <a:p>
            <a:r>
              <a:rPr lang="en-US" altLang="ko-KR" dirty="0"/>
              <a:t>Click to edit Master subtitle style</a:t>
            </a:r>
          </a:p>
        </p:txBody>
      </p:sp>
      <p:cxnSp>
        <p:nvCxnSpPr>
          <p:cNvPr id="13" name="직선 연결선 12"/>
          <p:cNvCxnSpPr/>
          <p:nvPr userDrawn="1"/>
        </p:nvCxnSpPr>
        <p:spPr bwMode="auto">
          <a:xfrm>
            <a:off x="0" y="6420272"/>
            <a:ext cx="99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4924" y="6519149"/>
            <a:ext cx="2976153" cy="25312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99268" y="665747"/>
            <a:ext cx="3104610" cy="8837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5" name="내용 개체 틀 44"/>
          <p:cNvSpPr>
            <a:spLocks noGrp="1"/>
          </p:cNvSpPr>
          <p:nvPr>
            <p:ph idx="4294967295"/>
          </p:nvPr>
        </p:nvSpPr>
        <p:spPr>
          <a:xfrm>
            <a:off x="285752" y="1311226"/>
            <a:ext cx="9338366" cy="1063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2pPr>
              <a:defRPr>
                <a:ea typeface="Noto Sans CJK KR Medium" panose="020B0600000000000000" pitchFamily="34" charset="-127"/>
              </a:defRPr>
            </a:lvl2pPr>
            <a:lvl3pPr>
              <a:defRPr>
                <a:ea typeface="Noto Sans CJK KR Medium" panose="020B0600000000000000" pitchFamily="34" charset="-127"/>
              </a:defRPr>
            </a:lvl3pPr>
            <a:lvl4pPr>
              <a:defRPr>
                <a:ea typeface="Noto Sans CJK KR Medium" panose="020B0600000000000000" pitchFamily="34" charset="-127"/>
              </a:defRPr>
            </a:lvl4pPr>
            <a:lvl5pPr>
              <a:defRPr>
                <a:ea typeface="Noto Sans CJK KR Medium" panose="020B0600000000000000" pitchFamily="34" charset="-127"/>
              </a:defRPr>
            </a:lvl5pPr>
          </a:lstStyle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3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4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6073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968374" y="4725144"/>
            <a:ext cx="8937625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solidFill>
                <a:srgbClr val="000000"/>
              </a:solidFill>
              <a:ea typeface="Noto Sans CJK KR Medium" panose="020B0600000000000000" pitchFamily="34" charset="-127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6788" y="3385962"/>
            <a:ext cx="8234683" cy="430887"/>
          </a:xfrm>
          <a:ln/>
        </p:spPr>
        <p:txBody>
          <a:bodyPr/>
          <a:lstStyle>
            <a:lvl1pPr>
              <a:defRPr sz="28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92375"/>
            <a:ext cx="8233096" cy="369332"/>
          </a:xfrm>
          <a:prstGeom prst="rect">
            <a:avLst/>
          </a:prstGeom>
          <a:ln algn="ctr"/>
        </p:spPr>
        <p:txBody>
          <a:bodyPr/>
          <a:lstStyle>
            <a:lvl1pPr>
              <a:defRPr sz="2000">
                <a:solidFill>
                  <a:srgbClr val="103991"/>
                </a:solidFill>
                <a:ea typeface="Noto Sans CJK KR Medium" panose="020B0600000000000000" pitchFamily="34" charset="-127"/>
              </a:defRPr>
            </a:lvl1pPr>
          </a:lstStyle>
          <a:p>
            <a:r>
              <a:rPr lang="en-US" altLang="ko-KR" dirty="0"/>
              <a:t>Click to edit Master subtitle style</a:t>
            </a:r>
          </a:p>
        </p:txBody>
      </p:sp>
      <p:cxnSp>
        <p:nvCxnSpPr>
          <p:cNvPr id="13" name="직선 연결선 12"/>
          <p:cNvCxnSpPr/>
          <p:nvPr userDrawn="1"/>
        </p:nvCxnSpPr>
        <p:spPr bwMode="auto">
          <a:xfrm>
            <a:off x="0" y="6420272"/>
            <a:ext cx="99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4924" y="6519149"/>
            <a:ext cx="2976153" cy="25312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99268" y="665747"/>
            <a:ext cx="3104610" cy="88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4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51" y="241353"/>
            <a:ext cx="9336535" cy="307777"/>
          </a:xfrm>
        </p:spPr>
        <p:txBody>
          <a:bodyPr/>
          <a:lstStyle>
            <a:lvl1pPr>
              <a:defRPr sz="2000" b="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5" name="내용 개체 틀 44"/>
          <p:cNvSpPr>
            <a:spLocks noGrp="1"/>
          </p:cNvSpPr>
          <p:nvPr>
            <p:ph idx="4294967295"/>
          </p:nvPr>
        </p:nvSpPr>
        <p:spPr>
          <a:xfrm>
            <a:off x="285752" y="1311226"/>
            <a:ext cx="9338366" cy="1063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2pPr>
              <a:defRPr>
                <a:ea typeface="Noto Sans CJK KR Medium" panose="020B0600000000000000" pitchFamily="34" charset="-127"/>
              </a:defRPr>
            </a:lvl2pPr>
            <a:lvl3pPr marL="209550" indent="-103188">
              <a:buFont typeface="Arial" panose="020B0604020202020204" pitchFamily="34" charset="0"/>
              <a:buChar char="-"/>
              <a:defRPr>
                <a:ea typeface="Noto Sans CJK KR Medium" panose="020B0600000000000000" pitchFamily="34" charset="-127"/>
              </a:defRPr>
            </a:lvl3pPr>
            <a:lvl4pPr>
              <a:defRPr>
                <a:ea typeface="Noto Sans CJK KR Medium" panose="020B0600000000000000" pitchFamily="34" charset="-127"/>
              </a:defRPr>
            </a:lvl4pPr>
            <a:lvl5pPr>
              <a:defRPr>
                <a:ea typeface="Noto Sans CJK KR Medium" panose="020B0600000000000000" pitchFamily="34" charset="-127"/>
              </a:defRPr>
            </a:lvl5pPr>
          </a:lstStyle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3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  <a:p>
            <a:pPr lvl="4">
              <a:lnSpc>
                <a:spcPct val="110000"/>
              </a:lnSpc>
              <a:spcBef>
                <a:spcPts val="300"/>
              </a:spcBef>
            </a:pPr>
            <a:r>
              <a:rPr lang="en-US" altLang="ko-KR" sz="1400" dirty="0"/>
              <a:t>Textbox</a:t>
            </a:r>
          </a:p>
        </p:txBody>
      </p:sp>
    </p:spTree>
    <p:extLst>
      <p:ext uri="{BB962C8B-B14F-4D97-AF65-F5344CB8AC3E}">
        <p14:creationId xmlns:p14="http://schemas.microsoft.com/office/powerpoint/2010/main" val="186013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51" y="241353"/>
            <a:ext cx="9336535" cy="307777"/>
          </a:xfrm>
        </p:spPr>
        <p:txBody>
          <a:bodyPr/>
          <a:lstStyle>
            <a:lvl1pPr>
              <a:defRPr sz="2000" b="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8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51" y="241353"/>
            <a:ext cx="9336535" cy="307777"/>
          </a:xfrm>
        </p:spPr>
        <p:txBody>
          <a:bodyPr/>
          <a:lstStyle>
            <a:lvl1pPr>
              <a:defRPr sz="2000" b="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  <a:prstGeom prst="rect">
            <a:avLst/>
          </a:prstGeom>
          <a:ln/>
        </p:spPr>
        <p:txBody>
          <a:bodyPr/>
          <a:lstStyle>
            <a:lvl1pPr algn="r">
              <a:defRPr sz="1000" b="0">
                <a:ea typeface="Noto Sans CJK KR Medium" panose="020B0600000000000000" pitchFamily="34" charset="-127"/>
              </a:defRPr>
            </a:lvl1pPr>
          </a:lstStyle>
          <a:p>
            <a:pPr>
              <a:defRPr/>
            </a:pPr>
            <a:fld id="{463CAB86-46CF-4ABF-B8E1-AF5A15A5148B}" type="slidenum">
              <a:rPr lang="ko-KR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5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968374" y="4725144"/>
            <a:ext cx="8937625" cy="0"/>
          </a:xfrm>
          <a:prstGeom prst="line">
            <a:avLst/>
          </a:prstGeom>
          <a:noFill/>
          <a:ln w="28575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6789" y="3385962"/>
            <a:ext cx="7366000" cy="366712"/>
          </a:xfrm>
          <a:ln/>
        </p:spPr>
        <p:txBody>
          <a:bodyPr/>
          <a:lstStyle>
            <a:lvl1pPr>
              <a:defRPr sz="24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68375" y="3892375"/>
            <a:ext cx="6934200" cy="369332"/>
          </a:xfrm>
          <a:prstGeom prst="rect">
            <a:avLst/>
          </a:prstGeom>
          <a:ln algn="ctr"/>
        </p:spPr>
        <p:txBody>
          <a:bodyPr/>
          <a:lstStyle>
            <a:lvl1pPr>
              <a:defRPr sz="2400">
                <a:solidFill>
                  <a:srgbClr val="103991"/>
                </a:solidFill>
              </a:defRPr>
            </a:lvl1pPr>
          </a:lstStyle>
          <a:p>
            <a:r>
              <a:rPr lang="en-US" altLang="ko-KR" dirty="0"/>
              <a:t>Click to edit Master subtitle style</a:t>
            </a: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99268" y="665747"/>
            <a:ext cx="3104610" cy="883709"/>
          </a:xfrm>
          <a:prstGeom prst="rect">
            <a:avLst/>
          </a:prstGeom>
        </p:spPr>
      </p:pic>
      <p:cxnSp>
        <p:nvCxnSpPr>
          <p:cNvPr id="13" name="직선 연결선 12"/>
          <p:cNvCxnSpPr/>
          <p:nvPr userDrawn="1"/>
        </p:nvCxnSpPr>
        <p:spPr bwMode="auto">
          <a:xfrm>
            <a:off x="0" y="6420272"/>
            <a:ext cx="990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64924" y="6519149"/>
            <a:ext cx="2976153" cy="25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0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1" y="241353"/>
            <a:ext cx="9336535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85751" y="665381"/>
            <a:ext cx="9336534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ea typeface="Noto Sans CJK KR Medium" panose="020B0600000000000000" pitchFamily="34" charset="-127"/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285751" y="6406147"/>
            <a:ext cx="9336534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/>
            <a:endParaRPr lang="ko-KR" altLang="en-US" dirty="0">
              <a:ea typeface="Noto Sans CJK KR Medium" panose="020B0600000000000000" pitchFamily="34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5"/>
          <a:srcRect l="5458" t="14855" r="5666" b="15588"/>
          <a:stretch/>
        </p:blipFill>
        <p:spPr>
          <a:xfrm>
            <a:off x="261688" y="6485420"/>
            <a:ext cx="1318460" cy="2937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+mj-lt"/>
          <a:ea typeface="Noto Sans CJK KR Bold" panose="020B0800000000000000" pitchFamily="34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9pPr>
    </p:titleStyle>
    <p:bodyStyle>
      <a:lvl1pPr marL="342900" indent="-342900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04775" indent="-103188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2pPr>
      <a:lvl3pPr marL="209550" indent="-103188" algn="l" defTabSz="936625" rtl="0" eaLnBrk="0" fontAlgn="base" hangingPunct="0">
        <a:spcBef>
          <a:spcPct val="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314325" indent="-103188" algn="l" defTabSz="936625" rtl="0" eaLnBrk="0" fontAlgn="base" hangingPunct="0">
        <a:spcBef>
          <a:spcPct val="0"/>
        </a:spcBef>
        <a:spcAft>
          <a:spcPct val="0"/>
        </a:spcAft>
        <a:buChar char="·"/>
        <a:defRPr sz="1200">
          <a:solidFill>
            <a:schemeClr val="tx1"/>
          </a:solidFill>
          <a:latin typeface="+mn-lt"/>
          <a:ea typeface="+mn-ea"/>
        </a:defRPr>
      </a:lvl4pPr>
      <a:lvl5pPr marL="4206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5pPr>
      <a:lvl6pPr marL="8778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6pPr>
      <a:lvl7pPr marL="13350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7pPr>
      <a:lvl8pPr marL="17922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8pPr>
      <a:lvl9pPr marL="22494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1" y="241353"/>
            <a:ext cx="9336535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85751" y="665381"/>
            <a:ext cx="9336534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dirty="0">
              <a:solidFill>
                <a:srgbClr val="000000"/>
              </a:solidFill>
              <a:ea typeface="Noto Sans CJK KR Medium" panose="020B0600000000000000" pitchFamily="34" charset="-127"/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285751" y="6406147"/>
            <a:ext cx="9336534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dirty="0">
              <a:solidFill>
                <a:srgbClr val="000000"/>
              </a:solidFill>
              <a:ea typeface="Noto Sans CJK KR Medium" panose="020B0600000000000000" pitchFamily="34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6"/>
          <a:srcRect l="5458" t="14855" r="5666" b="15588"/>
          <a:stretch/>
        </p:blipFill>
        <p:spPr>
          <a:xfrm>
            <a:off x="261688" y="6485420"/>
            <a:ext cx="1318460" cy="29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1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+mj-lt"/>
          <a:ea typeface="Noto Sans CJK KR Bold" panose="020B0800000000000000" pitchFamily="34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9pPr>
    </p:titleStyle>
    <p:bodyStyle>
      <a:lvl1pPr marL="342900" indent="-342900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04775" indent="-103188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2pPr>
      <a:lvl3pPr marL="209550" indent="-103188" algn="l" defTabSz="936625" rtl="0" eaLnBrk="0" fontAlgn="base" hangingPunct="0">
        <a:spcBef>
          <a:spcPct val="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314325" indent="-103188" algn="l" defTabSz="936625" rtl="0" eaLnBrk="0" fontAlgn="base" hangingPunct="0">
        <a:spcBef>
          <a:spcPct val="0"/>
        </a:spcBef>
        <a:spcAft>
          <a:spcPct val="0"/>
        </a:spcAft>
        <a:buChar char="·"/>
        <a:defRPr sz="1200">
          <a:solidFill>
            <a:schemeClr val="tx1"/>
          </a:solidFill>
          <a:latin typeface="+mn-lt"/>
          <a:ea typeface="+mn-ea"/>
        </a:defRPr>
      </a:lvl4pPr>
      <a:lvl5pPr marL="4206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5pPr>
      <a:lvl6pPr marL="8778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6pPr>
      <a:lvl7pPr marL="13350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7pPr>
      <a:lvl8pPr marL="17922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8pPr>
      <a:lvl9pPr marL="22494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5751" y="241353"/>
            <a:ext cx="9336535" cy="292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85751" y="665381"/>
            <a:ext cx="9336534" cy="0"/>
          </a:xfrm>
          <a:prstGeom prst="line">
            <a:avLst/>
          </a:prstGeom>
          <a:noFill/>
          <a:ln w="19050">
            <a:solidFill>
              <a:srgbClr val="10399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285751" y="6406147"/>
            <a:ext cx="9336534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 rotWithShape="1">
          <a:blip r:embed="rId3"/>
          <a:srcRect l="5458" t="14855" r="5666" b="15588"/>
          <a:stretch/>
        </p:blipFill>
        <p:spPr>
          <a:xfrm>
            <a:off x="261688" y="6485420"/>
            <a:ext cx="1318460" cy="29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6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>
          <a:solidFill>
            <a:srgbClr val="000000"/>
          </a:solidFill>
          <a:latin typeface="Arial" charset="0"/>
          <a:ea typeface="윤고딕150" pitchFamily="18" charset="-127"/>
        </a:defRPr>
      </a:lvl9pPr>
    </p:titleStyle>
    <p:bodyStyle>
      <a:lvl1pPr marL="342900" indent="-342900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04775" indent="-103188" algn="l" defTabSz="936625" rtl="0" eaLnBrk="0" fontAlgn="base" hangingPunct="0"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</a:defRPr>
      </a:lvl2pPr>
      <a:lvl3pPr marL="209550" indent="-103188" algn="l" defTabSz="936625" rtl="0" eaLnBrk="0" fontAlgn="base" hangingPunct="0">
        <a:spcBef>
          <a:spcPct val="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+mn-ea"/>
        </a:defRPr>
      </a:lvl3pPr>
      <a:lvl4pPr marL="314325" indent="-103188" algn="l" defTabSz="936625" rtl="0" eaLnBrk="0" fontAlgn="base" hangingPunct="0">
        <a:spcBef>
          <a:spcPct val="0"/>
        </a:spcBef>
        <a:spcAft>
          <a:spcPct val="0"/>
        </a:spcAft>
        <a:buChar char="·"/>
        <a:defRPr sz="1200">
          <a:solidFill>
            <a:schemeClr val="tx1"/>
          </a:solidFill>
          <a:latin typeface="+mn-lt"/>
          <a:ea typeface="+mn-ea"/>
        </a:defRPr>
      </a:lvl4pPr>
      <a:lvl5pPr marL="4206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5pPr>
      <a:lvl6pPr marL="8778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6pPr>
      <a:lvl7pPr marL="13350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7pPr>
      <a:lvl8pPr marL="17922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8pPr>
      <a:lvl9pPr marL="2249488" indent="-98425" algn="l" defTabSz="936625" rtl="0" eaLnBrk="0" fontAlgn="base" hangingPunct="0">
        <a:spcBef>
          <a:spcPct val="0"/>
        </a:spcBef>
        <a:spcAft>
          <a:spcPct val="0"/>
        </a:spcAft>
        <a:buChar char="›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nergyday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20552" y="3645024"/>
            <a:ext cx="8712968" cy="9602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2000" b="0" dirty="0" smtClean="0">
                <a:latin typeface="+mj-ea"/>
                <a:ea typeface="+mj-ea"/>
              </a:rPr>
              <a:t>지역상의 회원사를 위한 </a:t>
            </a:r>
            <a:r>
              <a:rPr lang="en-US" altLang="ko-KR" b="0" dirty="0" smtClean="0">
                <a:latin typeface="+mj-ea"/>
                <a:ea typeface="+mj-ea"/>
              </a:rPr>
              <a:t/>
            </a:r>
            <a:br>
              <a:rPr lang="en-US" altLang="ko-KR" b="0" dirty="0" smtClean="0">
                <a:latin typeface="+mj-ea"/>
                <a:ea typeface="+mj-ea"/>
              </a:rPr>
            </a:br>
            <a:r>
              <a:rPr lang="ko-KR" altLang="en-US" b="0" dirty="0" smtClean="0">
                <a:latin typeface="+mj-ea"/>
                <a:ea typeface="+mj-ea"/>
              </a:rPr>
              <a:t>여름철 에너지 절약 캠페인 참여 안내</a:t>
            </a:r>
            <a:endParaRPr lang="ko-KR" altLang="en-US" b="0" dirty="0">
              <a:latin typeface="+mj-ea"/>
              <a:ea typeface="+mj-ea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77008" y="5085184"/>
            <a:ext cx="5416152" cy="54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400"/>
              </a:spcAft>
            </a:pPr>
            <a:r>
              <a:rPr lang="en-US" altLang="ko-KR" sz="1600" dirty="0" smtClean="0">
                <a:solidFill>
                  <a:srgbClr val="0083CD"/>
                </a:solidFill>
                <a:latin typeface="+mn-ea"/>
              </a:rPr>
              <a:t>2024. </a:t>
            </a:r>
            <a:r>
              <a:rPr lang="en-US" altLang="ko-KR" sz="1600" dirty="0">
                <a:solidFill>
                  <a:srgbClr val="0083CD"/>
                </a:solidFill>
                <a:latin typeface="+mn-ea"/>
              </a:rPr>
              <a:t>7</a:t>
            </a:r>
          </a:p>
          <a:p>
            <a:pPr algn="l">
              <a:spcAft>
                <a:spcPts val="400"/>
              </a:spcAft>
            </a:pPr>
            <a:r>
              <a:rPr lang="en-US" altLang="ko-KR" sz="1600" dirty="0">
                <a:solidFill>
                  <a:srgbClr val="0083CD"/>
                </a:solidFill>
                <a:latin typeface="+mn-ea"/>
              </a:rPr>
              <a:t>ERT</a:t>
            </a:r>
            <a:r>
              <a:rPr lang="ko-KR" altLang="en-US" sz="1600" dirty="0" smtClean="0">
                <a:solidFill>
                  <a:srgbClr val="0083CD"/>
                </a:solidFill>
                <a:latin typeface="+mn-ea"/>
              </a:rPr>
              <a:t>사무국</a:t>
            </a:r>
            <a:endParaRPr lang="en-US" altLang="ko-KR" sz="1600" dirty="0">
              <a:solidFill>
                <a:srgbClr val="0083CD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5198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9"/>
    </mc:Choice>
    <mc:Fallback xmlns="">
      <p:transition spd="slow" advTm="75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68" y="908720"/>
            <a:ext cx="1379086" cy="1954741"/>
          </a:xfrm>
          <a:prstGeom prst="rect">
            <a:avLst/>
          </a:prstGeom>
        </p:spPr>
      </p:pic>
      <p:sp>
        <p:nvSpPr>
          <p:cNvPr id="28" name="제목 1"/>
          <p:cNvSpPr txBox="1">
            <a:spLocks/>
          </p:cNvSpPr>
          <p:nvPr/>
        </p:nvSpPr>
        <p:spPr bwMode="auto">
          <a:xfrm>
            <a:off x="305264" y="228156"/>
            <a:ext cx="896676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+mj-lt"/>
                <a:ea typeface="Noto Sans CJK KR Bold" panose="020B0800000000000000" pitchFamily="34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000" dirty="0" smtClean="0">
                <a:latin typeface="+mj-ea"/>
                <a:ea typeface="+mj-ea"/>
              </a:rPr>
              <a:t>여름철 </a:t>
            </a:r>
            <a:r>
              <a:rPr lang="ko-KR" altLang="en-US" sz="2000" dirty="0">
                <a:latin typeface="+mj-ea"/>
                <a:ea typeface="+mj-ea"/>
              </a:rPr>
              <a:t>에너지 </a:t>
            </a:r>
            <a:r>
              <a:rPr lang="ko-KR" altLang="en-US" sz="2000" dirty="0" smtClean="0">
                <a:latin typeface="+mj-ea"/>
                <a:ea typeface="+mj-ea"/>
              </a:rPr>
              <a:t>절약 캠페인 안내 ①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‘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제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21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회 에너지의 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’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 </a:t>
            </a:r>
            <a:endParaRPr lang="ko-KR" altLang="en-US" sz="2000" b="0" dirty="0">
              <a:solidFill>
                <a:schemeClr val="tx1"/>
              </a:solidFill>
              <a:latin typeface="+mj-ea"/>
              <a:ea typeface="+mj-ea"/>
              <a:sym typeface="Arial"/>
            </a:endParaRPr>
          </a:p>
        </p:txBody>
      </p:sp>
      <p:sp>
        <p:nvSpPr>
          <p:cNvPr id="12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</p:spPr>
        <p:txBody>
          <a:bodyPr/>
          <a:lstStyle/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19" name="직사각형 18"/>
          <p:cNvSpPr/>
          <p:nvPr/>
        </p:nvSpPr>
        <p:spPr bwMode="auto">
          <a:xfrm>
            <a:off x="270168" y="908720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개요</a:t>
            </a:r>
            <a:endParaRPr lang="ko-KR" altLang="en-US" sz="1700" b="1" dirty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3" name="내용 개체 틀 44"/>
          <p:cNvSpPr txBox="1">
            <a:spLocks/>
          </p:cNvSpPr>
          <p:nvPr/>
        </p:nvSpPr>
        <p:spPr>
          <a:xfrm>
            <a:off x="1659024" y="916703"/>
            <a:ext cx="6174295" cy="209351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t" anchorCtr="0">
            <a:noAutofit/>
          </a:bodyPr>
          <a:lstStyle>
            <a:lvl1pPr marL="342900" indent="-342900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77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2pPr>
            <a:lvl3pPr marL="209550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31432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  <a:ea typeface="+mn-ea"/>
              </a:defRPr>
            </a:lvl4pPr>
            <a:lvl5pPr marL="4206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8778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3350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7922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2494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85750" lvl="1" indent="-200025" defTabSz="541293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sym typeface="Arial"/>
              </a:rPr>
              <a:t>배경</a:t>
            </a:r>
            <a:r>
              <a:rPr lang="en-US" altLang="ko-KR" sz="1600" dirty="0" smtClean="0">
                <a:latin typeface="+mn-ea"/>
                <a:sym typeface="Arial"/>
              </a:rPr>
              <a:t>) ‘2003</a:t>
            </a:r>
            <a:r>
              <a:rPr lang="ko-KR" altLang="en-US" sz="1600" dirty="0" smtClean="0">
                <a:latin typeface="+mn-ea"/>
                <a:sym typeface="Arial"/>
              </a:rPr>
              <a:t>년 </a:t>
            </a:r>
            <a:r>
              <a:rPr lang="en-US" altLang="ko-KR" sz="1600" dirty="0" smtClean="0">
                <a:latin typeface="+mn-ea"/>
                <a:sym typeface="Arial"/>
              </a:rPr>
              <a:t>8</a:t>
            </a:r>
            <a:r>
              <a:rPr lang="ko-KR" altLang="en-US" sz="1600" dirty="0" smtClean="0">
                <a:latin typeface="+mn-ea"/>
                <a:sym typeface="Arial"/>
              </a:rPr>
              <a:t>월 </a:t>
            </a:r>
            <a:r>
              <a:rPr lang="en-US" altLang="ko-KR" sz="1600" dirty="0" smtClean="0">
                <a:latin typeface="+mn-ea"/>
                <a:sym typeface="Arial"/>
              </a:rPr>
              <a:t>22</a:t>
            </a:r>
            <a:r>
              <a:rPr lang="ko-KR" altLang="en-US" sz="1600" dirty="0" smtClean="0">
                <a:latin typeface="+mn-ea"/>
                <a:sym typeface="Arial"/>
              </a:rPr>
              <a:t>일</a:t>
            </a:r>
            <a:r>
              <a:rPr lang="en-US" altLang="ko-KR" sz="1600" dirty="0" smtClean="0">
                <a:latin typeface="+mn-ea"/>
                <a:sym typeface="Arial"/>
              </a:rPr>
              <a:t>’</a:t>
            </a:r>
            <a:r>
              <a:rPr lang="ko-KR" altLang="en-US" sz="1600" dirty="0" smtClean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sym typeface="Arial"/>
              </a:rPr>
              <a:t>우리나라 역대 최대 전력 사용일</a:t>
            </a:r>
            <a:r>
              <a:rPr lang="ko-KR" altLang="en-US" sz="1600" dirty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n-ea"/>
                <a:sym typeface="Arial"/>
              </a:rPr>
              <a:t>기념하여</a:t>
            </a:r>
            <a:r>
              <a:rPr lang="en-US" altLang="ko-KR" sz="1600" dirty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n-ea"/>
                <a:sym typeface="Arial"/>
              </a:rPr>
              <a:t>에너지 </a:t>
            </a:r>
            <a:r>
              <a:rPr lang="ko-KR" altLang="en-US" sz="1600" dirty="0" smtClean="0">
                <a:latin typeface="+mn-ea"/>
                <a:sym typeface="Arial"/>
              </a:rPr>
              <a:t>절약 실천일 마련</a:t>
            </a:r>
            <a:r>
              <a:rPr lang="en-US" altLang="ko-KR" sz="1600" dirty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n-ea"/>
                <a:sym typeface="Arial"/>
              </a:rPr>
              <a:t>후</a:t>
            </a:r>
            <a:r>
              <a:rPr lang="en-US" altLang="ko-KR" sz="1600" dirty="0" smtClean="0">
                <a:latin typeface="+mn-ea"/>
                <a:sym typeface="Arial"/>
              </a:rPr>
              <a:t> </a:t>
            </a:r>
            <a:r>
              <a:rPr lang="ko-KR" altLang="en-US" sz="1600" dirty="0" smtClean="0">
                <a:latin typeface="+mn-ea"/>
                <a:sym typeface="Arial"/>
              </a:rPr>
              <a:t>매년 </a:t>
            </a:r>
            <a:r>
              <a:rPr lang="ko-KR" altLang="en-US" sz="1600" dirty="0" err="1" smtClean="0">
                <a:latin typeface="+mn-ea"/>
                <a:sym typeface="Arial"/>
              </a:rPr>
              <a:t>공동캠페인</a:t>
            </a:r>
            <a:r>
              <a:rPr lang="ko-KR" altLang="en-US" sz="1600" dirty="0" smtClean="0">
                <a:latin typeface="+mn-ea"/>
                <a:sym typeface="Arial"/>
              </a:rPr>
              <a:t> 진행</a:t>
            </a:r>
            <a:endParaRPr lang="en-US" altLang="ko-KR" sz="1600" dirty="0" smtClean="0">
              <a:latin typeface="+mn-ea"/>
              <a:sym typeface="Arial"/>
            </a:endParaRPr>
          </a:p>
          <a:p>
            <a:pPr marL="285750" lvl="1" indent="-200025" defTabSz="541293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주관</a:t>
            </a:r>
            <a:r>
              <a:rPr lang="en-US" altLang="ko-KR" sz="1600" dirty="0" smtClean="0">
                <a:latin typeface="+mn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에너지시민연대 </a:t>
            </a:r>
            <a:r>
              <a:rPr lang="en-US" altLang="ko-KR" sz="1400" dirty="0" smtClean="0">
                <a:latin typeface="+mn-ea"/>
                <a:cs typeface="Arial"/>
                <a:sym typeface="Arial"/>
              </a:rPr>
              <a:t>*</a:t>
            </a:r>
            <a:r>
              <a:rPr lang="ko-KR" altLang="en-US" sz="1400" dirty="0" smtClean="0">
                <a:latin typeface="+mn-ea"/>
                <a:cs typeface="Arial"/>
                <a:sym typeface="Arial"/>
              </a:rPr>
              <a:t>대한상의 </a:t>
            </a:r>
            <a:r>
              <a:rPr lang="en-US" altLang="ko-KR" sz="1400" dirty="0" smtClean="0">
                <a:latin typeface="+mn-ea"/>
                <a:cs typeface="Arial"/>
                <a:sym typeface="Arial"/>
              </a:rPr>
              <a:t>ERT</a:t>
            </a:r>
            <a:r>
              <a:rPr lang="ko-KR" altLang="en-US" sz="1400" dirty="0" smtClean="0">
                <a:latin typeface="+mn-ea"/>
                <a:cs typeface="Arial"/>
                <a:sym typeface="Arial"/>
              </a:rPr>
              <a:t>가 공동 후원기관으로 참여</a:t>
            </a:r>
            <a:endParaRPr lang="en-US" altLang="ko-KR" sz="1400" dirty="0" smtClean="0">
              <a:latin typeface="+mn-ea"/>
              <a:cs typeface="Arial"/>
              <a:sym typeface="Arial"/>
            </a:endParaRPr>
          </a:p>
          <a:p>
            <a:pPr marL="285750" lvl="1" indent="-200025" defTabSz="541293" eaLnBrk="1" fontAlgn="auto" latinLnBrk="0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취지</a:t>
            </a:r>
            <a:r>
              <a:rPr lang="en-US" altLang="ko-KR" sz="1600" dirty="0" smtClean="0">
                <a:latin typeface="+mn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전력사용 집중 시기를 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맞이해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지역상의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사무국과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회원기업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이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함께할 수 있는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ERT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활동 진행</a:t>
            </a:r>
            <a:endParaRPr lang="en-US" altLang="ko-KR" sz="1600" dirty="0">
              <a:latin typeface="+mj-ea"/>
              <a:ea typeface="+mj-ea"/>
              <a:cs typeface="Arial"/>
              <a:sym typeface="Arial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712640" y="3068960"/>
            <a:ext cx="77781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alpha val="6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270168" y="3218216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참여 안내</a:t>
            </a:r>
            <a:endParaRPr lang="en-US" altLang="ko-KR" sz="1700" b="1" dirty="0" smtClean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552135" y="3140968"/>
            <a:ext cx="7924827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1" indent="-180975" defTabSz="541293" latinLnBrk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요청사항 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en-US" altLang="ko-KR" sz="1600" dirty="0">
                <a:latin typeface="+mj-ea"/>
                <a:cs typeface="Arial"/>
                <a:sym typeface="Arial"/>
              </a:rPr>
              <a:t/>
            </a:r>
            <a:br>
              <a:rPr lang="en-US" altLang="ko-KR" sz="1600" dirty="0">
                <a:latin typeface="+mj-ea"/>
                <a:cs typeface="Arial"/>
                <a:sym typeface="Arial"/>
              </a:rPr>
            </a:b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①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제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21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회 에너지의 날 참여 신청</a:t>
            </a:r>
            <a:r>
              <a:rPr lang="en-US" altLang="ko-KR" sz="1600" dirty="0">
                <a:latin typeface="+mj-ea"/>
                <a:cs typeface="Arial"/>
                <a:sym typeface="Arial"/>
              </a:rPr>
              <a:t>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	</a:t>
            </a:r>
            <a:r>
              <a:rPr lang="en-US" altLang="ko-KR" sz="1400" dirty="0" smtClean="0">
                <a:latin typeface="+mj-ea"/>
                <a:cs typeface="Arial"/>
                <a:sym typeface="Arial"/>
              </a:rPr>
              <a:t> </a:t>
            </a:r>
          </a:p>
          <a:p>
            <a:pPr marL="85725" lvl="1" defTabSz="541293" latinLnBrk="0">
              <a:spcBef>
                <a:spcPts val="600"/>
              </a:spcBef>
              <a:defRPr/>
            </a:pPr>
            <a:r>
              <a:rPr lang="en-US" altLang="ko-KR" sz="1400" dirty="0" smtClean="0">
                <a:latin typeface="+mj-ea"/>
                <a:cs typeface="Arial"/>
                <a:sym typeface="Arial"/>
              </a:rPr>
              <a:t>          - 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에너지의 날 홈페이지</a:t>
            </a:r>
            <a:r>
              <a:rPr lang="en-US" altLang="ko-KR" sz="1400" dirty="0">
                <a:latin typeface="+mj-ea"/>
                <a:cs typeface="Arial"/>
                <a:sym typeface="Arial"/>
              </a:rPr>
              <a:t>(</a:t>
            </a:r>
            <a:r>
              <a:rPr lang="en-US" altLang="ko-KR" sz="1200" dirty="0" smtClean="0">
                <a:latin typeface="+mj-ea"/>
                <a:cs typeface="Arial"/>
                <a:sym typeface="Arial"/>
                <a:hlinkClick r:id="rId4"/>
              </a:rPr>
              <a:t>www.energyday.org</a:t>
            </a:r>
            <a:r>
              <a:rPr lang="en-US" altLang="ko-KR" sz="1400" dirty="0" smtClean="0">
                <a:solidFill>
                  <a:srgbClr val="1E2021"/>
                </a:solidFill>
                <a:latin typeface="+mn-ea"/>
              </a:rPr>
              <a:t>)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에서 직접 신청 또는</a:t>
            </a:r>
            <a:endParaRPr lang="en-US" altLang="ko-KR" sz="1400" dirty="0" smtClean="0">
              <a:latin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400" dirty="0" smtClean="0">
                <a:latin typeface="+mj-ea"/>
                <a:cs typeface="Arial"/>
                <a:sym typeface="Arial"/>
              </a:rPr>
              <a:t>          - 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첨부한 </a:t>
            </a:r>
            <a:r>
              <a:rPr lang="ko-KR" altLang="en-US" sz="1400" dirty="0" err="1" smtClean="0">
                <a:latin typeface="+mj-ea"/>
                <a:cs typeface="Arial"/>
                <a:sym typeface="Arial"/>
              </a:rPr>
              <a:t>참여수락서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 작성하여 이메일</a:t>
            </a:r>
            <a:r>
              <a:rPr lang="en-US" altLang="ko-KR" sz="1400" dirty="0" smtClean="0">
                <a:latin typeface="+mj-ea"/>
                <a:cs typeface="Arial"/>
                <a:sym typeface="Arial"/>
              </a:rPr>
              <a:t>(</a:t>
            </a:r>
            <a:r>
              <a:rPr lang="en-US" altLang="ko-KR" sz="1200" dirty="0" smtClean="0">
                <a:solidFill>
                  <a:schemeClr val="bg1">
                    <a:lumMod val="65000"/>
                  </a:schemeClr>
                </a:solidFill>
                <a:latin typeface="+mj-ea"/>
                <a:cs typeface="Arial"/>
                <a:sym typeface="Arial"/>
              </a:rPr>
              <a:t>kornen@naver.com</a:t>
            </a:r>
            <a:r>
              <a:rPr lang="en-US" altLang="ko-KR" sz="1400" dirty="0" smtClean="0">
                <a:latin typeface="+mj-ea"/>
                <a:cs typeface="Arial"/>
                <a:sym typeface="Arial"/>
              </a:rPr>
              <a:t>)</a:t>
            </a:r>
            <a:r>
              <a:rPr lang="ko-KR" altLang="en-US" sz="1400" dirty="0" smtClean="0">
                <a:latin typeface="+mj-ea"/>
                <a:cs typeface="Arial"/>
                <a:sym typeface="Arial"/>
              </a:rPr>
              <a:t> 송부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/>
            </a:r>
            <a:br>
              <a:rPr lang="en-US" altLang="ko-KR" sz="1600" dirty="0" smtClean="0">
                <a:latin typeface="+mj-ea"/>
                <a:cs typeface="Arial"/>
                <a:sym typeface="Arial"/>
              </a:rPr>
            </a:br>
            <a:r>
              <a:rPr lang="en-US" altLang="ko-KR" sz="1600" dirty="0" smtClean="0">
                <a:latin typeface="+mj-ea"/>
                <a:cs typeface="Arial"/>
                <a:sym typeface="Arial"/>
              </a:rPr>
              <a:t>   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②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참여 신청 후 소속 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지역상의에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신청여부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 통보</a:t>
            </a:r>
            <a:r>
              <a:rPr lang="en-US" altLang="ko-KR" sz="1400" dirty="0" smtClean="0">
                <a:latin typeface="Noto Sans CJK KR Bold" panose="020B0800000000000000" pitchFamily="34" charset="-127"/>
                <a:ea typeface="Noto Sans CJK KR Bold" panose="020B0800000000000000" pitchFamily="34" charset="-127"/>
                <a:cs typeface="Arial"/>
                <a:sym typeface="Arial"/>
              </a:rPr>
              <a:t>(8/16 </a:t>
            </a:r>
            <a:r>
              <a:rPr lang="ko-KR" altLang="en-US" sz="1400" dirty="0" smtClean="0">
                <a:latin typeface="Noto Sans CJK KR Bold" panose="020B0800000000000000" pitchFamily="34" charset="-127"/>
                <a:ea typeface="Noto Sans CJK KR Bold" panose="020B0800000000000000" pitchFamily="34" charset="-127"/>
                <a:cs typeface="Arial"/>
                <a:sym typeface="Arial"/>
              </a:rPr>
              <a:t>까지</a:t>
            </a:r>
            <a:r>
              <a:rPr lang="en-US" altLang="ko-KR" sz="1400" dirty="0" smtClean="0">
                <a:latin typeface="Noto Sans CJK KR Bold" panose="020B0800000000000000" pitchFamily="34" charset="-127"/>
                <a:ea typeface="Noto Sans CJK KR Bold" panose="020B0800000000000000" pitchFamily="34" charset="-127"/>
                <a:cs typeface="Arial"/>
                <a:sym typeface="Arial"/>
              </a:rPr>
              <a:t>)</a:t>
            </a:r>
          </a:p>
          <a:p>
            <a:pPr marL="266700" lvl="1" indent="-180975" defTabSz="541293" latinLnBrk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실천활동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동참 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cs typeface="Arial"/>
                <a:sym typeface="Arial"/>
              </a:rPr>
              <a:t>  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①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8/22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(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목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) 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오후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2~3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시 사무실 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에어컨 </a:t>
            </a:r>
            <a:r>
              <a:rPr lang="ko-KR" altLang="en-US" sz="1600" dirty="0" err="1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설정온도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en-US" altLang="ko-KR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26℃~28</a:t>
            </a:r>
            <a:r>
              <a:rPr lang="en-US" altLang="ko-KR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℃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유지하기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/>
            </a:r>
            <a:b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</a:b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  ②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8/22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(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목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) 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밤 </a:t>
            </a:r>
            <a:r>
              <a:rPr lang="en-US" altLang="ko-KR" sz="1600" dirty="0">
                <a:latin typeface="+mj-ea"/>
                <a:ea typeface="+mj-ea"/>
                <a:cs typeface="Arial"/>
                <a:sym typeface="Arial"/>
              </a:rPr>
              <a:t>9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시부터 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사업장 </a:t>
            </a:r>
            <a:r>
              <a:rPr lang="en-US" altLang="ko-KR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5</a:t>
            </a:r>
            <a:r>
              <a:rPr lang="ko-KR" altLang="en-US" sz="1600" dirty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분간 소등</a:t>
            </a:r>
            <a:r>
              <a:rPr lang="ko-KR" altLang="en-US" sz="1600" dirty="0">
                <a:latin typeface="+mj-ea"/>
                <a:ea typeface="+mj-ea"/>
                <a:cs typeface="Arial"/>
                <a:sym typeface="Arial"/>
              </a:rPr>
              <a:t>하기</a:t>
            </a:r>
            <a:endParaRPr lang="en-US" altLang="ko-KR" sz="1600" dirty="0" smtClean="0">
              <a:latin typeface="+mj-ea"/>
              <a:ea typeface="+mj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67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824" y="905675"/>
            <a:ext cx="1446138" cy="1968284"/>
          </a:xfrm>
          <a:prstGeom prst="rect">
            <a:avLst/>
          </a:prstGeom>
        </p:spPr>
      </p:pic>
      <p:sp>
        <p:nvSpPr>
          <p:cNvPr id="28" name="제목 1"/>
          <p:cNvSpPr txBox="1">
            <a:spLocks/>
          </p:cNvSpPr>
          <p:nvPr/>
        </p:nvSpPr>
        <p:spPr bwMode="auto">
          <a:xfrm>
            <a:off x="305264" y="228156"/>
            <a:ext cx="896676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+mj-lt"/>
                <a:ea typeface="Noto Sans CJK KR Bold" panose="020B0800000000000000" pitchFamily="34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000" dirty="0" smtClean="0">
                <a:latin typeface="+mj-ea"/>
                <a:ea typeface="+mj-ea"/>
              </a:rPr>
              <a:t>여름철 </a:t>
            </a:r>
            <a:r>
              <a:rPr lang="ko-KR" altLang="en-US" sz="2000" dirty="0">
                <a:latin typeface="+mj-ea"/>
                <a:ea typeface="+mj-ea"/>
              </a:rPr>
              <a:t>에너지 </a:t>
            </a:r>
            <a:r>
              <a:rPr lang="ko-KR" altLang="en-US" sz="2000" dirty="0" smtClean="0">
                <a:latin typeface="+mj-ea"/>
                <a:ea typeface="+mj-ea"/>
              </a:rPr>
              <a:t>절약 캠페인 안내 ②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‘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온도주의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主義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)’ 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 </a:t>
            </a:r>
            <a:endParaRPr lang="ko-KR" altLang="en-US" sz="2000" b="0" dirty="0">
              <a:solidFill>
                <a:schemeClr val="tx1"/>
              </a:solidFill>
              <a:latin typeface="+mj-ea"/>
              <a:ea typeface="+mj-ea"/>
              <a:sym typeface="Arial"/>
            </a:endParaRPr>
          </a:p>
        </p:txBody>
      </p:sp>
      <p:sp>
        <p:nvSpPr>
          <p:cNvPr id="12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</p:spPr>
        <p:txBody>
          <a:bodyPr/>
          <a:lstStyle/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19" name="직사각형 18"/>
          <p:cNvSpPr/>
          <p:nvPr/>
        </p:nvSpPr>
        <p:spPr bwMode="auto">
          <a:xfrm>
            <a:off x="270168" y="908720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개요</a:t>
            </a:r>
            <a:endParaRPr lang="ko-KR" altLang="en-US" sz="1700" b="1" dirty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3" name="내용 개체 틀 44"/>
          <p:cNvSpPr txBox="1">
            <a:spLocks/>
          </p:cNvSpPr>
          <p:nvPr/>
        </p:nvSpPr>
        <p:spPr>
          <a:xfrm>
            <a:off x="1659024" y="916703"/>
            <a:ext cx="6462328" cy="209351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t" anchorCtr="0">
            <a:noAutofit/>
          </a:bodyPr>
          <a:lstStyle>
            <a:lvl1pPr marL="342900" indent="-342900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77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2pPr>
            <a:lvl3pPr marL="209550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314325" indent="-103188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  <a:ea typeface="+mn-ea"/>
              </a:defRPr>
            </a:lvl4pPr>
            <a:lvl5pPr marL="4206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8778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3350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7922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249488" indent="-98425" algn="l" defTabSz="936625" rtl="0" eaLnBrk="0" fontAlgn="base" hangingPunct="0">
              <a:spcBef>
                <a:spcPct val="0"/>
              </a:spcBef>
              <a:spcAft>
                <a:spcPct val="0"/>
              </a:spcAft>
              <a:buChar char="›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85750" lvl="1" indent="-200025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sym typeface="Arial"/>
              </a:rPr>
              <a:t>배경</a:t>
            </a:r>
            <a:r>
              <a:rPr lang="en-US" altLang="ko-KR" sz="1600" dirty="0" smtClean="0">
                <a:latin typeface="+mn-ea"/>
                <a:sym typeface="Arial"/>
              </a:rPr>
              <a:t>) </a:t>
            </a:r>
            <a:r>
              <a:rPr lang="ko-KR" altLang="en-US" sz="1600" dirty="0" err="1" smtClean="0">
                <a:latin typeface="+mn-ea"/>
                <a:sym typeface="Arial"/>
              </a:rPr>
              <a:t>산업부</a:t>
            </a:r>
            <a:r>
              <a:rPr lang="ko-KR" altLang="en-US" sz="1600" dirty="0" smtClean="0">
                <a:latin typeface="+mn-ea"/>
                <a:sym typeface="Arial"/>
              </a:rPr>
              <a:t> </a:t>
            </a:r>
            <a:r>
              <a:rPr lang="en-US" altLang="ko-KR" sz="1600" dirty="0" smtClean="0">
                <a:latin typeface="+mn-ea"/>
                <a:sym typeface="Arial"/>
              </a:rPr>
              <a:t>‘</a:t>
            </a:r>
            <a:r>
              <a:rPr lang="ko-KR" altLang="en-US" sz="1600" dirty="0" smtClean="0">
                <a:latin typeface="+mn-ea"/>
                <a:sym typeface="Arial"/>
              </a:rPr>
              <a:t>여름철 에너지 절약 캠페인</a:t>
            </a:r>
            <a:r>
              <a:rPr lang="en-US" altLang="ko-KR" sz="1600" dirty="0" smtClean="0">
                <a:latin typeface="+mn-ea"/>
                <a:sym typeface="Arial"/>
              </a:rPr>
              <a:t>’ </a:t>
            </a:r>
            <a:r>
              <a:rPr lang="ko-KR" altLang="en-US" sz="1600" dirty="0" smtClean="0">
                <a:latin typeface="+mn-ea"/>
                <a:sym typeface="Arial"/>
              </a:rPr>
              <a:t>일환으로</a:t>
            </a:r>
            <a:r>
              <a:rPr lang="en-US" altLang="ko-KR" sz="1600" dirty="0" smtClean="0">
                <a:latin typeface="+mn-ea"/>
                <a:sym typeface="Arial"/>
              </a:rPr>
              <a:t> </a:t>
            </a:r>
            <a:r>
              <a:rPr lang="ko-KR" altLang="en-US" sz="1600" dirty="0" err="1" smtClean="0">
                <a:solidFill>
                  <a:srgbClr val="005392"/>
                </a:solidFill>
                <a:latin typeface="+mj-ea"/>
                <a:ea typeface="+mj-ea"/>
                <a:sym typeface="Arial"/>
              </a:rPr>
              <a:t>온도주의</a:t>
            </a:r>
            <a:r>
              <a:rPr lang="ko-KR" altLang="en-US" sz="1600" dirty="0" smtClean="0">
                <a:solidFill>
                  <a:srgbClr val="005392"/>
                </a:solidFill>
                <a:latin typeface="+mj-ea"/>
                <a:ea typeface="+mj-ea"/>
                <a:sym typeface="Arial"/>
              </a:rPr>
              <a:t> 선언</a:t>
            </a:r>
            <a:r>
              <a:rPr lang="en-US" altLang="ko-KR" dirty="0" smtClean="0">
                <a:latin typeface="+mn-ea"/>
                <a:sym typeface="Arial"/>
              </a:rPr>
              <a:t>(’24.7)</a:t>
            </a:r>
          </a:p>
          <a:p>
            <a:pPr marL="85725" lvl="1" indent="0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 </a:t>
            </a:r>
            <a:r>
              <a:rPr lang="en-US" altLang="ko-KR" sz="1600" dirty="0" smtClean="0">
                <a:latin typeface="+mn-ea"/>
                <a:sym typeface="Arial"/>
              </a:rPr>
              <a:t>“</a:t>
            </a:r>
            <a:r>
              <a:rPr lang="ko-KR" altLang="en-US" sz="1600" dirty="0" smtClean="0">
                <a:latin typeface="+mn-ea"/>
                <a:sym typeface="Arial"/>
              </a:rPr>
              <a:t>우리는 에너지 센스 있는 사람</a:t>
            </a:r>
            <a:r>
              <a:rPr lang="en-US" altLang="ko-KR" sz="1600" dirty="0" smtClean="0">
                <a:latin typeface="+mn-ea"/>
                <a:sym typeface="Arial"/>
              </a:rPr>
              <a:t>, </a:t>
            </a:r>
            <a:r>
              <a:rPr lang="ko-KR" altLang="en-US" sz="1600" dirty="0" err="1" smtClean="0">
                <a:latin typeface="+mn-ea"/>
                <a:sym typeface="Arial"/>
              </a:rPr>
              <a:t>온도주의에</a:t>
            </a:r>
            <a:r>
              <a:rPr lang="ko-KR" altLang="en-US" sz="1600" dirty="0" smtClean="0">
                <a:latin typeface="+mn-ea"/>
                <a:sym typeface="Arial"/>
              </a:rPr>
              <a:t> 동참합니다</a:t>
            </a:r>
            <a:r>
              <a:rPr lang="en-US" altLang="ko-KR" sz="1600" dirty="0" smtClean="0">
                <a:latin typeface="+mn-ea"/>
                <a:sym typeface="Arial"/>
              </a:rPr>
              <a:t>.”</a:t>
            </a:r>
            <a:r>
              <a:rPr lang="ko-KR" altLang="en-US" sz="1600" dirty="0" smtClean="0">
                <a:latin typeface="+mn-ea"/>
                <a:sym typeface="Arial"/>
              </a:rPr>
              <a:t> </a:t>
            </a:r>
            <a:endParaRPr lang="en-US" altLang="ko-KR" sz="1600" dirty="0" smtClean="0">
              <a:latin typeface="+mn-ea"/>
              <a:sym typeface="Arial"/>
            </a:endParaRPr>
          </a:p>
          <a:p>
            <a:pPr marL="285750" lvl="1" indent="-200025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sym typeface="Arial"/>
              </a:rPr>
              <a:t>내용</a:t>
            </a:r>
            <a:r>
              <a:rPr lang="en-US" altLang="ko-KR" sz="1600" dirty="0" smtClean="0">
                <a:latin typeface="+mn-ea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sym typeface="Arial"/>
              </a:rPr>
              <a:t>상업</a:t>
            </a:r>
            <a:r>
              <a:rPr lang="en-US" altLang="ko-KR" sz="1600" dirty="0">
                <a:latin typeface="+mn-ea"/>
                <a:sym typeface="Arial"/>
              </a:rPr>
              <a:t>·</a:t>
            </a:r>
            <a:r>
              <a:rPr lang="ko-KR" altLang="en-US" sz="1600" dirty="0" smtClean="0">
                <a:latin typeface="+mn-ea"/>
                <a:sym typeface="Arial"/>
              </a:rPr>
              <a:t>공공건물 여름철 적정 실내온도 </a:t>
            </a:r>
            <a:r>
              <a:rPr lang="en-US" altLang="ko-KR" sz="1600" dirty="0" smtClean="0">
                <a:latin typeface="+mn-ea"/>
                <a:sym typeface="Arial"/>
              </a:rPr>
              <a:t>26</a:t>
            </a:r>
            <a:r>
              <a:rPr lang="ko-KR" altLang="en-US" sz="1600" dirty="0" smtClean="0">
                <a:latin typeface="+mn-ea"/>
                <a:sym typeface="Arial"/>
              </a:rPr>
              <a:t>℃ 유지</a:t>
            </a:r>
            <a:r>
              <a:rPr lang="en-US" altLang="ko-KR" sz="1600" dirty="0" smtClean="0">
                <a:latin typeface="+mn-ea"/>
                <a:sym typeface="Arial"/>
              </a:rPr>
              <a:t>,</a:t>
            </a:r>
          </a:p>
          <a:p>
            <a:pPr marL="85725" lvl="1" indent="0" defTabSz="541293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n-US" altLang="ko-KR" sz="1600" dirty="0">
                <a:latin typeface="+mn-ea"/>
                <a:sym typeface="Arial"/>
              </a:rPr>
              <a:t> </a:t>
            </a:r>
            <a:r>
              <a:rPr lang="en-US" altLang="ko-KR" sz="1600" dirty="0" smtClean="0">
                <a:latin typeface="+mn-ea"/>
                <a:sym typeface="Arial"/>
              </a:rPr>
              <a:t>                </a:t>
            </a:r>
            <a:r>
              <a:rPr lang="ko-KR" altLang="en-US" sz="1600" dirty="0" smtClean="0">
                <a:latin typeface="+mn-ea"/>
                <a:sym typeface="Arial"/>
              </a:rPr>
              <a:t>가정</a:t>
            </a:r>
            <a:r>
              <a:rPr lang="en-US" altLang="ko-KR" sz="1600" dirty="0">
                <a:latin typeface="+mn-ea"/>
                <a:sym typeface="Arial"/>
              </a:rPr>
              <a:t>·</a:t>
            </a:r>
            <a:r>
              <a:rPr lang="ko-KR" altLang="en-US" sz="1600" dirty="0" err="1" smtClean="0">
                <a:latin typeface="+mn-ea"/>
                <a:sym typeface="Arial"/>
              </a:rPr>
              <a:t>상점용</a:t>
            </a:r>
            <a:r>
              <a:rPr lang="ko-KR" altLang="en-US" sz="1600" dirty="0" smtClean="0">
                <a:latin typeface="+mn-ea"/>
                <a:sym typeface="Arial"/>
              </a:rPr>
              <a:t> 에너지 절약 </a:t>
            </a:r>
            <a:r>
              <a:rPr lang="ko-KR" altLang="en-US" sz="1600" dirty="0" err="1" smtClean="0">
                <a:latin typeface="+mn-ea"/>
                <a:sym typeface="Arial"/>
              </a:rPr>
              <a:t>실천요령</a:t>
            </a:r>
            <a:r>
              <a:rPr lang="ko-KR" altLang="en-US" sz="1600" dirty="0" smtClean="0">
                <a:latin typeface="+mn-ea"/>
                <a:sym typeface="Arial"/>
              </a:rPr>
              <a:t> 준수</a:t>
            </a:r>
            <a:endParaRPr lang="en-US" altLang="ko-KR" sz="1600" dirty="0" smtClean="0">
              <a:latin typeface="+mn-ea"/>
              <a:sym typeface="Arial"/>
            </a:endParaRPr>
          </a:p>
          <a:p>
            <a:pPr marL="285750" lvl="1" indent="-200025" defTabSz="541293" eaLnBrk="1" fontAlgn="auto" latinLnBrk="0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1600" dirty="0" smtClean="0">
                <a:latin typeface="+mn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취지</a:t>
            </a:r>
            <a:r>
              <a:rPr lang="en-US" altLang="ko-KR" sz="1600" dirty="0" smtClean="0">
                <a:latin typeface="+mn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n-ea"/>
                <a:cs typeface="Arial"/>
                <a:sym typeface="Arial"/>
              </a:rPr>
              <a:t>전력사용 집중 시기를 맞이해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지역상의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사무국과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회원기업</a:t>
            </a:r>
            <a:r>
              <a:rPr lang="ko-KR" altLang="en-US" sz="1600" dirty="0" err="1" smtClean="0">
                <a:latin typeface="+mj-ea"/>
                <a:ea typeface="+mj-ea"/>
                <a:cs typeface="Arial"/>
                <a:sym typeface="Arial"/>
              </a:rPr>
              <a:t>이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함께할 수 있는 </a:t>
            </a: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ERT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활동 진행</a:t>
            </a:r>
            <a:endParaRPr lang="en-US" altLang="ko-KR" sz="1600" dirty="0">
              <a:latin typeface="+mj-ea"/>
              <a:ea typeface="+mj-ea"/>
              <a:cs typeface="Arial"/>
              <a:sym typeface="Arial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712640" y="3319824"/>
            <a:ext cx="77781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alpha val="6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270168" y="3541088"/>
            <a:ext cx="1191352" cy="525115"/>
          </a:xfrm>
          <a:prstGeom prst="rect">
            <a:avLst/>
          </a:prstGeom>
          <a:solidFill>
            <a:srgbClr val="1F497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588" algn="ctr" defTabSz="936625" eaLnBrk="0" fontAlgn="base" latinLnBrk="0" hangingPunct="0"/>
            <a:r>
              <a:rPr lang="ko-KR" altLang="en-US" sz="1700" b="1" dirty="0" smtClean="0">
                <a:solidFill>
                  <a:srgbClr val="FFFFFF"/>
                </a:solidFill>
                <a:latin typeface="Arial" panose="020B0604020202020204" pitchFamily="34" charset="0"/>
                <a:ea typeface="Noto Sans CJK KR Bold" panose="020B0800000000000000" pitchFamily="34" charset="-127"/>
                <a:cs typeface="Arial" panose="020B0604020202020204" pitchFamily="34" charset="0"/>
                <a:sym typeface="Symbol" pitchFamily="18" charset="2"/>
              </a:rPr>
              <a:t>참여 안내</a:t>
            </a:r>
            <a:endParaRPr lang="en-US" altLang="ko-KR" sz="1700" b="1" dirty="0" smtClean="0">
              <a:solidFill>
                <a:srgbClr val="FFFFFF"/>
              </a:solidFill>
              <a:latin typeface="Arial" panose="020B0604020202020204" pitchFamily="34" charset="0"/>
              <a:ea typeface="Noto Sans CJK KR Bold" panose="020B0800000000000000" pitchFamily="34" charset="-127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579382" y="3552271"/>
            <a:ext cx="7924827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1)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온도주의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캠페인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자율동참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endParaRPr lang="en-US" altLang="ko-KR" sz="1600" dirty="0">
              <a:solidFill>
                <a:srgbClr val="0070C0"/>
              </a:solidFill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  ①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여름철 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실내온도 </a:t>
            </a:r>
            <a:r>
              <a:rPr lang="en-US" altLang="ko-KR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26℃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 </a:t>
            </a:r>
            <a:r>
              <a:rPr lang="ko-KR" altLang="en-US" sz="1600" dirty="0" smtClean="0">
                <a:latin typeface="+mj-ea"/>
                <a:ea typeface="+mj-ea"/>
                <a:cs typeface="Arial"/>
                <a:sym typeface="Arial"/>
              </a:rPr>
              <a:t>유지 </a:t>
            </a:r>
            <a:endParaRPr lang="en-US" altLang="ko-KR" sz="1600" dirty="0" smtClean="0"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ea typeface="+mj-ea"/>
                <a:cs typeface="Arial"/>
                <a:sym typeface="Arial"/>
              </a:rPr>
              <a:t>   ② 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조명 하나</a:t>
            </a:r>
            <a:r>
              <a:rPr lang="en-US" altLang="ko-KR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(1)</a:t>
            </a:r>
            <a:r>
              <a:rPr lang="ko-KR" altLang="en-US" sz="1600" dirty="0" smtClean="0">
                <a:solidFill>
                  <a:srgbClr val="00B050"/>
                </a:solidFill>
                <a:latin typeface="+mj-ea"/>
                <a:ea typeface="+mj-ea"/>
                <a:cs typeface="Arial"/>
                <a:sym typeface="Arial"/>
              </a:rPr>
              <a:t>라도 소등 </a:t>
            </a:r>
            <a:endParaRPr lang="en-US" altLang="ko-KR" sz="1600" dirty="0">
              <a:solidFill>
                <a:srgbClr val="00B050"/>
              </a:solidFill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2) 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가정</a:t>
            </a:r>
            <a:r>
              <a:rPr lang="en-US" altLang="ko-KR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·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상점용</a:t>
            </a:r>
            <a:r>
              <a:rPr lang="ko-KR" altLang="en-US" sz="1600" dirty="0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 에너지 센스 캠페인 </a:t>
            </a:r>
            <a:r>
              <a:rPr lang="ko-KR" altLang="en-US" sz="1600" dirty="0" err="1" smtClean="0">
                <a:solidFill>
                  <a:srgbClr val="0070C0"/>
                </a:solidFill>
                <a:latin typeface="+mj-ea"/>
                <a:ea typeface="+mj-ea"/>
                <a:cs typeface="Arial"/>
                <a:sym typeface="Arial"/>
              </a:rPr>
              <a:t>자율동참</a:t>
            </a:r>
            <a:endParaRPr lang="en-US" altLang="ko-KR" sz="1600" dirty="0" smtClean="0">
              <a:solidFill>
                <a:srgbClr val="0070C0"/>
              </a:solidFill>
              <a:latin typeface="+mj-ea"/>
              <a:ea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 smtClean="0">
                <a:latin typeface="+mj-ea"/>
                <a:cs typeface="Arial"/>
                <a:sym typeface="Arial"/>
              </a:rPr>
              <a:t>   ① (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가정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)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제품 플러그 뽑기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대중교통 이용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샤워 시간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1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분 줄이기 등  </a:t>
            </a:r>
            <a:endParaRPr lang="en-US" altLang="ko-KR" sz="1600" dirty="0">
              <a:latin typeface="+mj-ea"/>
              <a:cs typeface="Arial"/>
              <a:sym typeface="Arial"/>
            </a:endParaRPr>
          </a:p>
          <a:p>
            <a:pPr marL="85725" lvl="1" defTabSz="541293" latinLnBrk="0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ko-KR" sz="1600" dirty="0">
                <a:latin typeface="+mj-ea"/>
                <a:cs typeface="Arial"/>
                <a:sym typeface="Arial"/>
              </a:rPr>
              <a:t>   ②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(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상점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) </a:t>
            </a:r>
            <a:r>
              <a:rPr lang="ko-KR" altLang="en-US" sz="1600" dirty="0" err="1" smtClean="0">
                <a:latin typeface="+mj-ea"/>
                <a:cs typeface="Arial"/>
                <a:sym typeface="Arial"/>
              </a:rPr>
              <a:t>영업종료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 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1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시간 전 냉방 끄기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문 닫고 냉난방</a:t>
            </a:r>
            <a:r>
              <a:rPr lang="en-US" altLang="ko-KR" sz="1600" dirty="0" smtClean="0">
                <a:latin typeface="+mj-ea"/>
                <a:cs typeface="Arial"/>
                <a:sym typeface="Arial"/>
              </a:rPr>
              <a:t>, </a:t>
            </a:r>
            <a:r>
              <a:rPr lang="ko-KR" altLang="en-US" sz="1600" dirty="0" smtClean="0">
                <a:latin typeface="+mj-ea"/>
                <a:cs typeface="Arial"/>
                <a:sym typeface="Arial"/>
              </a:rPr>
              <a:t>고효율 조명 이용 등 </a:t>
            </a:r>
            <a:endParaRPr lang="en-US" altLang="ko-KR" sz="1400" dirty="0" smtClean="0">
              <a:latin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622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제목 1"/>
          <p:cNvSpPr txBox="1">
            <a:spLocks/>
          </p:cNvSpPr>
          <p:nvPr/>
        </p:nvSpPr>
        <p:spPr bwMode="auto">
          <a:xfrm>
            <a:off x="1136576" y="228156"/>
            <a:ext cx="896676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+mj-lt"/>
                <a:ea typeface="Noto Sans CJK KR Bold" panose="020B0800000000000000" pitchFamily="34" charset="-127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000000"/>
                </a:solidFill>
                <a:latin typeface="Arial" charset="0"/>
                <a:ea typeface="윤고딕150" pitchFamily="18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에너지 센스 캠페인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  <a:ea typeface="+mj-ea"/>
                <a:sym typeface="Arial"/>
              </a:rPr>
              <a:t>실천요령</a:t>
            </a:r>
            <a:endParaRPr lang="ko-KR" altLang="en-US" sz="2000" b="0" dirty="0">
              <a:solidFill>
                <a:schemeClr val="tx1"/>
              </a:solidFill>
              <a:latin typeface="+mj-ea"/>
              <a:ea typeface="+mj-ea"/>
              <a:sym typeface="Arial"/>
            </a:endParaRPr>
          </a:p>
        </p:txBody>
      </p:sp>
      <p:sp>
        <p:nvSpPr>
          <p:cNvPr id="12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9422576" y="6554922"/>
            <a:ext cx="450850" cy="258454"/>
          </a:xfrm>
        </p:spPr>
        <p:txBody>
          <a:bodyPr/>
          <a:lstStyle/>
          <a:p>
            <a:pPr>
              <a:defRPr/>
            </a:pPr>
            <a:fld id="{463CAB86-46CF-4ABF-B8E1-AF5A15A5148B}" type="slidenum">
              <a:rPr lang="ko-KR" altLang="en-US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7" name="Oval 118"/>
          <p:cNvSpPr>
            <a:spLocks noChangeArrowheads="1"/>
          </p:cNvSpPr>
          <p:nvPr/>
        </p:nvSpPr>
        <p:spPr bwMode="gray">
          <a:xfrm>
            <a:off x="267752" y="222933"/>
            <a:ext cx="625753" cy="338980"/>
          </a:xfrm>
          <a:prstGeom prst="rect">
            <a:avLst/>
          </a:prstGeom>
          <a:solidFill>
            <a:srgbClr val="003E6C"/>
          </a:solidFill>
          <a:ln w="9525">
            <a:noFill/>
            <a:round/>
            <a:headEnd/>
            <a:tailEnd/>
          </a:ln>
          <a:effectLst/>
        </p:spPr>
        <p:txBody>
          <a:bodyPr wrap="none" lIns="97740" tIns="48870" rIns="97740" bIns="4887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779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 CJK KR Medium" panose="020B0600000000000000" pitchFamily="34" charset="-127"/>
                <a:cs typeface="+mn-cs"/>
              </a:rPr>
              <a:t>참고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 CJK KR Bold" panose="020B0800000000000000" pitchFamily="34" charset="-127"/>
              <a:ea typeface="Noto Sans CJK KR Bold" panose="020B0800000000000000" pitchFamily="34" charset="-127"/>
              <a:cs typeface="+mn-cs"/>
            </a:endParaRPr>
          </a:p>
        </p:txBody>
      </p:sp>
      <p:pic>
        <p:nvPicPr>
          <p:cNvPr id="1025" name="_x430157264" descr="EMB0000044c03f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05" y="1008172"/>
            <a:ext cx="3728864" cy="504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_x430151264" descr="EMB0000044c03f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040" y="1006443"/>
            <a:ext cx="3730142" cy="5047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3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9"/>
</p:tagLst>
</file>

<file path=ppt/theme/theme1.xml><?xml version="1.0" encoding="utf-8"?>
<a:theme xmlns:a="http://schemas.openxmlformats.org/drawingml/2006/main" name="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5F5F5F"/>
      </a:accent2>
      <a:accent3>
        <a:srgbClr val="FFFFFF"/>
      </a:accent3>
      <a:accent4>
        <a:srgbClr val="000000"/>
      </a:accent4>
      <a:accent5>
        <a:srgbClr val="FFFFFF"/>
      </a:accent5>
      <a:accent6>
        <a:srgbClr val="555555"/>
      </a:accent6>
      <a:hlink>
        <a:srgbClr val="B2B2B2"/>
      </a:hlink>
      <a:folHlink>
        <a:srgbClr val="B2B2B2"/>
      </a:folHlink>
    </a:clrScheme>
    <a:fontScheme name="대한상의">
      <a:majorFont>
        <a:latin typeface="Arial"/>
        <a:ea typeface="Noto Sans CJK KR Bold"/>
        <a:cs typeface=""/>
      </a:majorFont>
      <a:minorFont>
        <a:latin typeface="Arial"/>
        <a:ea typeface="Noto Sans CJK KR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>
              <a:lumMod val="65000"/>
              <a:lumOff val="35000"/>
            </a:schemeClr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srgbClr val="002060">
              <a:alpha val="40000"/>
            </a:srgbClr>
          </a:outerShdw>
        </a:effectLst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indent="1588" algn="ctr" defTabSz="936625" eaLnBrk="0" fontAlgn="base" latinLnBrk="0" hangingPunct="0">
          <a:lnSpc>
            <a:spcPct val="110000"/>
          </a:lnSpc>
          <a:spcBef>
            <a:spcPts val="100"/>
          </a:spcBef>
          <a:spcAft>
            <a:spcPct val="0"/>
          </a:spcAft>
          <a:defRPr sz="1400" b="1" dirty="0" smtClean="0">
            <a:solidFill>
              <a:srgbClr val="000000"/>
            </a:solidFill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04775" marR="0" indent="-103188" algn="r" defTabSz="936625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윤고딕130" pitchFamily="18" charset="-127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103991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AAAEC7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7EDD4"/>
        </a:accent1>
        <a:accent2>
          <a:srgbClr val="103991"/>
        </a:accent2>
        <a:accent3>
          <a:srgbClr val="FFFFFF"/>
        </a:accent3>
        <a:accent4>
          <a:srgbClr val="2A2A2A"/>
        </a:accent4>
        <a:accent5>
          <a:srgbClr val="FAF4E6"/>
        </a:accent5>
        <a:accent6>
          <a:srgbClr val="0D3383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B2B2B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5F5F5F"/>
      </a:accent2>
      <a:accent3>
        <a:srgbClr val="FFFFFF"/>
      </a:accent3>
      <a:accent4>
        <a:srgbClr val="000000"/>
      </a:accent4>
      <a:accent5>
        <a:srgbClr val="FFFFFF"/>
      </a:accent5>
      <a:accent6>
        <a:srgbClr val="555555"/>
      </a:accent6>
      <a:hlink>
        <a:srgbClr val="B2B2B2"/>
      </a:hlink>
      <a:folHlink>
        <a:srgbClr val="B2B2B2"/>
      </a:folHlink>
    </a:clrScheme>
    <a:fontScheme name="Default Design">
      <a:majorFont>
        <a:latin typeface="Arial"/>
        <a:ea typeface="윤고딕150"/>
        <a:cs typeface=""/>
      </a:majorFont>
      <a:minorFont>
        <a:latin typeface="Arial"/>
        <a:ea typeface="윤고딕130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>
              <a:lumMod val="65000"/>
              <a:lumOff val="35000"/>
            </a:schemeClr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srgbClr val="002060">
              <a:alpha val="40000"/>
            </a:srgbClr>
          </a:outerShdw>
        </a:effectLst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indent="1588" algn="ctr" defTabSz="936625" eaLnBrk="0" fontAlgn="base" latinLnBrk="0" hangingPunct="0">
          <a:lnSpc>
            <a:spcPct val="110000"/>
          </a:lnSpc>
          <a:spcBef>
            <a:spcPts val="100"/>
          </a:spcBef>
          <a:spcAft>
            <a:spcPct val="0"/>
          </a:spcAft>
          <a:defRPr sz="1400" b="1" dirty="0" smtClean="0">
            <a:solidFill>
              <a:srgbClr val="000000"/>
            </a:solidFill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04775" marR="0" indent="-103188" algn="r" defTabSz="936625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윤고딕130" pitchFamily="18" charset="-127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103991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AAAEC7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7EDD4"/>
        </a:accent1>
        <a:accent2>
          <a:srgbClr val="103991"/>
        </a:accent2>
        <a:accent3>
          <a:srgbClr val="FFFFFF"/>
        </a:accent3>
        <a:accent4>
          <a:srgbClr val="2A2A2A"/>
        </a:accent4>
        <a:accent5>
          <a:srgbClr val="FAF4E6"/>
        </a:accent5>
        <a:accent6>
          <a:srgbClr val="0D3383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B2B2B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5F5F5F"/>
      </a:accent2>
      <a:accent3>
        <a:srgbClr val="FFFFFF"/>
      </a:accent3>
      <a:accent4>
        <a:srgbClr val="000000"/>
      </a:accent4>
      <a:accent5>
        <a:srgbClr val="FFFFFF"/>
      </a:accent5>
      <a:accent6>
        <a:srgbClr val="555555"/>
      </a:accent6>
      <a:hlink>
        <a:srgbClr val="B2B2B2"/>
      </a:hlink>
      <a:folHlink>
        <a:srgbClr val="B2B2B2"/>
      </a:folHlink>
    </a:clrScheme>
    <a:fontScheme name="Default Design">
      <a:majorFont>
        <a:latin typeface="Arial"/>
        <a:ea typeface="윤고딕150"/>
        <a:cs typeface=""/>
      </a:majorFont>
      <a:minorFont>
        <a:latin typeface="Arial"/>
        <a:ea typeface="윤고딕130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>
              <a:lumMod val="65000"/>
              <a:lumOff val="35000"/>
            </a:schemeClr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srgbClr val="002060">
              <a:alpha val="40000"/>
            </a:srgbClr>
          </a:outerShdw>
        </a:effectLst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indent="1588" algn="ctr" defTabSz="936625" eaLnBrk="0" fontAlgn="base" latinLnBrk="0" hangingPunct="0">
          <a:lnSpc>
            <a:spcPct val="110000"/>
          </a:lnSpc>
          <a:spcBef>
            <a:spcPts val="100"/>
          </a:spcBef>
          <a:spcAft>
            <a:spcPct val="0"/>
          </a:spcAft>
          <a:defRPr sz="1400" b="1" dirty="0" smtClean="0">
            <a:solidFill>
              <a:srgbClr val="000000"/>
            </a:solidFill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104775" marR="0" indent="-103188" algn="r" defTabSz="936625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윤고딕130" pitchFamily="18" charset="-127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103991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AAAEC7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F7EDD4"/>
        </a:accent1>
        <a:accent2>
          <a:srgbClr val="103991"/>
        </a:accent2>
        <a:accent3>
          <a:srgbClr val="FFFFFF"/>
        </a:accent3>
        <a:accent4>
          <a:srgbClr val="2A2A2A"/>
        </a:accent4>
        <a:accent5>
          <a:srgbClr val="FAF4E6"/>
        </a:accent5>
        <a:accent6>
          <a:srgbClr val="0D3383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0083CD"/>
        </a:hlink>
        <a:folHlink>
          <a:srgbClr val="009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55555"/>
        </a:accent6>
        <a:hlink>
          <a:srgbClr val="B2B2B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113808</TotalTime>
  <Words>235</Words>
  <Application>Microsoft Office PowerPoint</Application>
  <PresentationFormat>A4 용지(210x297mm)</PresentationFormat>
  <Paragraphs>37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Noto Sans CJK KR Bold</vt:lpstr>
      <vt:lpstr>Noto Sans CJK KR Medium</vt:lpstr>
      <vt:lpstr>맑은 고딕</vt:lpstr>
      <vt:lpstr>윤고딕130</vt:lpstr>
      <vt:lpstr>윤고딕150</vt:lpstr>
      <vt:lpstr>Arial</vt:lpstr>
      <vt:lpstr>Symbol</vt:lpstr>
      <vt:lpstr>Wingdings</vt:lpstr>
      <vt:lpstr>Default Design</vt:lpstr>
      <vt:lpstr>1_Default Design</vt:lpstr>
      <vt:lpstr>2_Default Design</vt:lpstr>
      <vt:lpstr>지역상의 회원사를 위한  여름철 에너지 절약 캠페인 참여 안내</vt:lpstr>
      <vt:lpstr>PowerPoint 프레젠테이션</vt:lpstr>
      <vt:lpstr>PowerPoint 프레젠테이션</vt:lpstr>
      <vt:lpstr>PowerPoint 프레젠테이션</vt:lpstr>
    </vt:vector>
  </TitlesOfParts>
  <Company>대한상공회의소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장기어젠다 추진 전략회의(본회의)</dc:title>
  <dc:creator>백지훈</dc:creator>
  <cp:lastModifiedBy>win11</cp:lastModifiedBy>
  <cp:revision>10058</cp:revision>
  <cp:lastPrinted>2024-07-12T05:18:11Z</cp:lastPrinted>
  <dcterms:created xsi:type="dcterms:W3CDTF">2010-11-06T07:22:41Z</dcterms:created>
  <dcterms:modified xsi:type="dcterms:W3CDTF">2024-07-15T05:25:39Z</dcterms:modified>
  <cp:contentStatus/>
</cp:coreProperties>
</file>