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7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631" r:id="rId4"/>
    <p:sldId id="629" r:id="rId5"/>
    <p:sldId id="637" r:id="rId6"/>
    <p:sldId id="632" r:id="rId7"/>
  </p:sldIdLst>
  <p:sldSz cx="9906000" cy="6858000" type="A4"/>
  <p:notesSz cx="6797675" cy="9926638"/>
  <p:custDataLst>
    <p:tags r:id="rId1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1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5" pos="172" userDrawn="1">
          <p15:clr>
            <a:srgbClr val="A4A3A4"/>
          </p15:clr>
        </p15:guide>
        <p15:guide id="8" pos="6068" userDrawn="1">
          <p15:clr>
            <a:srgbClr val="A4A3A4"/>
          </p15:clr>
        </p15:guide>
        <p15:guide id="13" orient="horz" pos="572" userDrawn="1">
          <p15:clr>
            <a:srgbClr val="A4A3A4"/>
          </p15:clr>
        </p15:guide>
        <p15:guide id="14" orient="horz" pos="1117" userDrawn="1">
          <p15:clr>
            <a:srgbClr val="A4A3A4"/>
          </p15:clr>
        </p15:guide>
        <p15:guide id="15" orient="horz" pos="3702" userDrawn="1">
          <p15:clr>
            <a:srgbClr val="A4A3A4"/>
          </p15:clr>
        </p15:guide>
        <p15:guide id="16" pos="5887" userDrawn="1">
          <p15:clr>
            <a:srgbClr val="A4A3A4"/>
          </p15:clr>
        </p15:guide>
        <p15:guide id="17" pos="3120" userDrawn="1">
          <p15:clr>
            <a:srgbClr val="A4A3A4"/>
          </p15:clr>
        </p15:guide>
        <p15:guide id="18" pos="10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백지훈" initials="백" lastIdx="4" clrIdx="0">
    <p:extLst>
      <p:ext uri="{19B8F6BF-5375-455C-9EA6-DF929625EA0E}">
        <p15:presenceInfo xmlns:p15="http://schemas.microsoft.com/office/powerpoint/2012/main" userId="백지훈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3E6C"/>
    <a:srgbClr val="002E50"/>
    <a:srgbClr val="001F36"/>
    <a:srgbClr val="9BD1EA"/>
    <a:srgbClr val="00B1CB"/>
    <a:srgbClr val="009CBD"/>
    <a:srgbClr val="B7F3FF"/>
    <a:srgbClr val="E6E6E6"/>
    <a:srgbClr val="00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88" autoAdjust="0"/>
  </p:normalViewPr>
  <p:slideViewPr>
    <p:cSldViewPr snapToObjects="1">
      <p:cViewPr varScale="1">
        <p:scale>
          <a:sx n="114" d="100"/>
          <a:sy n="114" d="100"/>
        </p:scale>
        <p:origin x="1230" y="108"/>
      </p:cViewPr>
      <p:guideLst>
        <p:guide orient="horz" pos="2160"/>
        <p:guide orient="horz" pos="391"/>
        <p:guide orient="horz" pos="3929"/>
        <p:guide pos="172"/>
        <p:guide pos="6068"/>
        <p:guide orient="horz" pos="572"/>
        <p:guide orient="horz" pos="1117"/>
        <p:guide orient="horz" pos="3702"/>
        <p:guide pos="5887"/>
        <p:guide pos="3120"/>
        <p:guide pos="1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2024-07-15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2024-07-15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85" tIns="45691" rIns="91385" bIns="4569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97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4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7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7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07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4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 marL="209550" indent="-103188">
              <a:buFont typeface="Arial" panose="020B0604020202020204" pitchFamily="34" charset="0"/>
              <a:buChar char="-"/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</p:spTree>
    <p:extLst>
      <p:ext uri="{BB962C8B-B14F-4D97-AF65-F5344CB8AC3E}">
        <p14:creationId xmlns:p14="http://schemas.microsoft.com/office/powerpoint/2010/main" val="18601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5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0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5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6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3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ergyday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20552" y="3645024"/>
            <a:ext cx="8712968" cy="9602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2000" b="0" dirty="0" smtClean="0">
                <a:latin typeface="+mj-ea"/>
                <a:ea typeface="+mj-ea"/>
              </a:rPr>
              <a:t>지역상의 회원사를 위한 </a:t>
            </a:r>
            <a:r>
              <a:rPr lang="en-US" altLang="ko-KR" b="0" dirty="0" smtClean="0">
                <a:latin typeface="+mj-ea"/>
                <a:ea typeface="+mj-ea"/>
              </a:rPr>
              <a:t/>
            </a:r>
            <a:br>
              <a:rPr lang="en-US" altLang="ko-KR" b="0" dirty="0" smtClean="0">
                <a:latin typeface="+mj-ea"/>
                <a:ea typeface="+mj-ea"/>
              </a:rPr>
            </a:br>
            <a:r>
              <a:rPr lang="ko-KR" altLang="en-US" b="0" dirty="0" smtClean="0">
                <a:latin typeface="+mj-ea"/>
                <a:ea typeface="+mj-ea"/>
              </a:rPr>
              <a:t>여름철 에너지 절약 캠페인 참여 안내</a:t>
            </a:r>
            <a:endParaRPr lang="ko-KR" altLang="en-US" b="0" dirty="0">
              <a:latin typeface="+mj-ea"/>
              <a:ea typeface="+mj-e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7008" y="5085184"/>
            <a:ext cx="5416152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400"/>
              </a:spcAft>
            </a:pPr>
            <a:r>
              <a:rPr lang="en-US" altLang="ko-KR" sz="1600" dirty="0" smtClean="0">
                <a:solidFill>
                  <a:srgbClr val="0083CD"/>
                </a:solidFill>
                <a:latin typeface="+mn-ea"/>
              </a:rPr>
              <a:t>2024. </a:t>
            </a: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7</a:t>
            </a:r>
          </a:p>
          <a:p>
            <a:pPr algn="l">
              <a:spcAft>
                <a:spcPts val="400"/>
              </a:spcAft>
            </a:pP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ERT</a:t>
            </a:r>
            <a:r>
              <a:rPr lang="ko-KR" altLang="en-US" sz="1600" dirty="0" smtClean="0">
                <a:solidFill>
                  <a:srgbClr val="0083CD"/>
                </a:solidFill>
                <a:latin typeface="+mn-ea"/>
              </a:rPr>
              <a:t>사무국</a:t>
            </a:r>
            <a:endParaRPr lang="en-US" altLang="ko-KR" sz="1600" dirty="0">
              <a:solidFill>
                <a:srgbClr val="0083CD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198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9"/>
    </mc:Choice>
    <mc:Fallback xmlns="">
      <p:transition spd="slow" advTm="7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68" y="908720"/>
            <a:ext cx="1379086" cy="1954741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latin typeface="+mj-ea"/>
                <a:ea typeface="+mj-ea"/>
              </a:rPr>
              <a:t>여름철 </a:t>
            </a:r>
            <a:r>
              <a:rPr lang="ko-KR" altLang="en-US" sz="2000" dirty="0">
                <a:latin typeface="+mj-ea"/>
                <a:ea typeface="+mj-ea"/>
              </a:rPr>
              <a:t>에너지 </a:t>
            </a:r>
            <a:r>
              <a:rPr lang="ko-KR" altLang="en-US" sz="2000" dirty="0" smtClean="0">
                <a:latin typeface="+mj-ea"/>
                <a:ea typeface="+mj-ea"/>
              </a:rPr>
              <a:t>절약 캠페인 안내 ①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21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회 에너지의 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’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  <a:endParaRPr lang="ko-KR" altLang="en-US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174295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배경</a:t>
            </a:r>
            <a:r>
              <a:rPr lang="en-US" altLang="ko-KR" sz="1600" dirty="0" smtClean="0">
                <a:latin typeface="+mn-ea"/>
                <a:sym typeface="Arial"/>
              </a:rPr>
              <a:t>) ‘2003</a:t>
            </a:r>
            <a:r>
              <a:rPr lang="ko-KR" altLang="en-US" sz="1600" dirty="0" smtClean="0">
                <a:latin typeface="+mn-ea"/>
                <a:sym typeface="Arial"/>
              </a:rPr>
              <a:t>년 </a:t>
            </a:r>
            <a:r>
              <a:rPr lang="en-US" altLang="ko-KR" sz="1600" dirty="0" smtClean="0">
                <a:latin typeface="+mn-ea"/>
                <a:sym typeface="Arial"/>
              </a:rPr>
              <a:t>8</a:t>
            </a:r>
            <a:r>
              <a:rPr lang="ko-KR" altLang="en-US" sz="1600" dirty="0" smtClean="0">
                <a:latin typeface="+mn-ea"/>
                <a:sym typeface="Arial"/>
              </a:rPr>
              <a:t>월 </a:t>
            </a:r>
            <a:r>
              <a:rPr lang="en-US" altLang="ko-KR" sz="1600" dirty="0" smtClean="0">
                <a:latin typeface="+mn-ea"/>
                <a:sym typeface="Arial"/>
              </a:rPr>
              <a:t>22</a:t>
            </a:r>
            <a:r>
              <a:rPr lang="ko-KR" altLang="en-US" sz="1600" dirty="0" smtClean="0">
                <a:latin typeface="+mn-ea"/>
                <a:sym typeface="Arial"/>
              </a:rPr>
              <a:t>일</a:t>
            </a:r>
            <a:r>
              <a:rPr lang="en-US" altLang="ko-KR" sz="1600" dirty="0" smtClean="0">
                <a:latin typeface="+mn-ea"/>
                <a:sym typeface="Arial"/>
              </a:rPr>
              <a:t>’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sym typeface="Arial"/>
              </a:rPr>
              <a:t>우리나라 역대 최대 전력 사용일</a:t>
            </a:r>
            <a:r>
              <a:rPr lang="ko-KR" altLang="en-US" sz="1600" dirty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기념하여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에너지 </a:t>
            </a:r>
            <a:r>
              <a:rPr lang="ko-KR" altLang="en-US" sz="1600" dirty="0" smtClean="0">
                <a:latin typeface="+mn-ea"/>
                <a:sym typeface="Arial"/>
              </a:rPr>
              <a:t>절약 실천일 마련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후</a:t>
            </a:r>
            <a:r>
              <a:rPr lang="en-US" altLang="ko-KR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매년 </a:t>
            </a:r>
            <a:r>
              <a:rPr lang="ko-KR" altLang="en-US" sz="1600" dirty="0" err="1" smtClean="0">
                <a:latin typeface="+mn-ea"/>
                <a:sym typeface="Arial"/>
              </a:rPr>
              <a:t>공동캠페인</a:t>
            </a:r>
            <a:r>
              <a:rPr lang="ko-KR" altLang="en-US" sz="1600" dirty="0" smtClean="0">
                <a:latin typeface="+mn-ea"/>
                <a:sym typeface="Arial"/>
              </a:rPr>
              <a:t> 진행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주관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에너지시민연대 </a:t>
            </a:r>
            <a:r>
              <a:rPr lang="en-US" altLang="ko-KR" sz="1400" dirty="0" smtClean="0">
                <a:latin typeface="+mn-ea"/>
                <a:cs typeface="Arial"/>
                <a:sym typeface="Arial"/>
              </a:rPr>
              <a:t>*</a:t>
            </a:r>
            <a:r>
              <a:rPr lang="ko-KR" altLang="en-US" sz="1400" dirty="0" smtClean="0">
                <a:latin typeface="+mn-ea"/>
                <a:cs typeface="Arial"/>
                <a:sym typeface="Arial"/>
              </a:rPr>
              <a:t>대한상의 </a:t>
            </a:r>
            <a:r>
              <a:rPr lang="en-US" altLang="ko-KR" sz="1400" dirty="0" smtClean="0">
                <a:latin typeface="+mn-ea"/>
                <a:cs typeface="Arial"/>
                <a:sym typeface="Arial"/>
              </a:rPr>
              <a:t>ERT</a:t>
            </a:r>
            <a:r>
              <a:rPr lang="ko-KR" altLang="en-US" sz="1400" dirty="0" smtClean="0">
                <a:latin typeface="+mn-ea"/>
                <a:cs typeface="Arial"/>
                <a:sym typeface="Arial"/>
              </a:rPr>
              <a:t>가 공동 후원기관으로 참여</a:t>
            </a:r>
            <a:endParaRPr lang="en-US" altLang="ko-KR" sz="1400" dirty="0" smtClean="0">
              <a:latin typeface="+mn-ea"/>
              <a:cs typeface="Arial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전력사용 집중 시기를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맞이해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사무국과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회원기업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068960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218216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 smtClean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52135" y="3140968"/>
            <a:ext cx="7924827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요청사항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/>
            </a:r>
            <a:br>
              <a:rPr lang="en-US" altLang="ko-KR" sz="1600" dirty="0">
                <a:latin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①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제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21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회 에너지의 날 참여 신청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	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spcBef>
                <a:spcPts val="600"/>
              </a:spcBef>
              <a:defRPr/>
            </a:pPr>
            <a:r>
              <a:rPr lang="en-US" altLang="ko-KR" sz="1400" dirty="0" smtClean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에너지의 날 홈페이지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 smtClean="0">
                <a:latin typeface="+mj-ea"/>
                <a:cs typeface="Arial"/>
                <a:sym typeface="Arial"/>
                <a:hlinkClick r:id="rId4"/>
              </a:rPr>
              <a:t>www.energyday.org</a:t>
            </a:r>
            <a:r>
              <a:rPr lang="en-US" altLang="ko-KR" sz="1400" dirty="0" smtClean="0">
                <a:solidFill>
                  <a:srgbClr val="1E2021"/>
                </a:solidFill>
                <a:latin typeface="+mn-ea"/>
              </a:rPr>
              <a:t>)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에서 직접 신청 또는</a:t>
            </a:r>
            <a:endParaRPr lang="en-US" altLang="ko-KR" sz="1400" dirty="0" smtClean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400" dirty="0" smtClean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첨부한 </a:t>
            </a:r>
            <a:r>
              <a:rPr lang="ko-KR" altLang="en-US" sz="1400" dirty="0" err="1" smtClean="0">
                <a:latin typeface="+mj-ea"/>
                <a:cs typeface="Arial"/>
                <a:sym typeface="Arial"/>
              </a:rPr>
              <a:t>참여수락서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 작성하여 이메일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 smtClean="0">
                <a:solidFill>
                  <a:schemeClr val="bg1">
                    <a:lumMod val="65000"/>
                  </a:schemeClr>
                </a:solidFill>
                <a:latin typeface="+mj-ea"/>
                <a:cs typeface="Arial"/>
                <a:sym typeface="Arial"/>
              </a:rPr>
              <a:t>kornen@naver.com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)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 송부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/>
            </a:r>
            <a:br>
              <a:rPr lang="en-US" altLang="ko-KR" sz="1600" dirty="0" smtClean="0">
                <a:latin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cs typeface="Arial"/>
                <a:sym typeface="Arial"/>
              </a:rPr>
              <a:t>   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②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참여 신청 후 소속 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지역상의에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신청여부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 통보</a:t>
            </a:r>
            <a:r>
              <a:rPr lang="en-US" altLang="ko-KR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(8/16 </a:t>
            </a:r>
            <a:r>
              <a:rPr lang="ko-KR" altLang="en-US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까지</a:t>
            </a:r>
            <a:r>
              <a:rPr lang="en-US" altLang="ko-KR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)</a:t>
            </a:r>
          </a:p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실천활동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동참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cs typeface="Arial"/>
                <a:sym typeface="Arial"/>
              </a:rPr>
              <a:t>  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①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8/22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오후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2~3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 사무실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에어컨 </a:t>
            </a:r>
            <a:r>
              <a:rPr lang="ko-KR" altLang="en-US" sz="1600" dirty="0" err="1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설정온도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26℃~28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℃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유지하기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/>
            </a:r>
            <a:b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②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8/22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밤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9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시부터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사업장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5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분간 소등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하기</a:t>
            </a:r>
            <a:endParaRPr lang="en-US" altLang="ko-KR" sz="1600" dirty="0" smtClean="0">
              <a:latin typeface="+mj-ea"/>
              <a:ea typeface="+mj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7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824" y="905675"/>
            <a:ext cx="1446138" cy="1968284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latin typeface="+mj-ea"/>
                <a:ea typeface="+mj-ea"/>
              </a:rPr>
              <a:t>여름철 </a:t>
            </a:r>
            <a:r>
              <a:rPr lang="ko-KR" altLang="en-US" sz="2000" dirty="0">
                <a:latin typeface="+mj-ea"/>
                <a:ea typeface="+mj-ea"/>
              </a:rPr>
              <a:t>에너지 </a:t>
            </a:r>
            <a:r>
              <a:rPr lang="ko-KR" altLang="en-US" sz="2000" dirty="0" smtClean="0">
                <a:latin typeface="+mj-ea"/>
                <a:ea typeface="+mj-ea"/>
              </a:rPr>
              <a:t>절약 캠페인 안내 ②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主義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)’ 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  <a:endParaRPr lang="ko-KR" altLang="en-US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462328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배경</a:t>
            </a:r>
            <a:r>
              <a:rPr lang="en-US" altLang="ko-KR" sz="1600" dirty="0" smtClean="0">
                <a:latin typeface="+mn-ea"/>
                <a:sym typeface="Arial"/>
              </a:rPr>
              <a:t>) </a:t>
            </a:r>
            <a:r>
              <a:rPr lang="ko-KR" altLang="en-US" sz="1600" dirty="0" err="1" smtClean="0">
                <a:latin typeface="+mn-ea"/>
                <a:sym typeface="Arial"/>
              </a:rPr>
              <a:t>산업부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r>
              <a:rPr lang="en-US" altLang="ko-KR" sz="1600" dirty="0" smtClean="0">
                <a:latin typeface="+mn-ea"/>
                <a:sym typeface="Arial"/>
              </a:rPr>
              <a:t>‘</a:t>
            </a:r>
            <a:r>
              <a:rPr lang="ko-KR" altLang="en-US" sz="1600" dirty="0" smtClean="0">
                <a:latin typeface="+mn-ea"/>
                <a:sym typeface="Arial"/>
              </a:rPr>
              <a:t>여름철 에너지 절약 캠페인</a:t>
            </a:r>
            <a:r>
              <a:rPr lang="en-US" altLang="ko-KR" sz="1600" dirty="0" smtClean="0">
                <a:latin typeface="+mn-ea"/>
                <a:sym typeface="Arial"/>
              </a:rPr>
              <a:t>’ </a:t>
            </a:r>
            <a:r>
              <a:rPr lang="ko-KR" altLang="en-US" sz="1600" dirty="0" smtClean="0">
                <a:latin typeface="+mn-ea"/>
                <a:sym typeface="Arial"/>
              </a:rPr>
              <a:t>일환으로</a:t>
            </a:r>
            <a:r>
              <a:rPr lang="en-US" altLang="ko-KR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err="1" smtClean="0">
                <a:solidFill>
                  <a:srgbClr val="005392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ko-KR" altLang="en-US" sz="1600" dirty="0" smtClean="0">
                <a:solidFill>
                  <a:srgbClr val="005392"/>
                </a:solidFill>
                <a:latin typeface="+mj-ea"/>
                <a:ea typeface="+mj-ea"/>
                <a:sym typeface="Arial"/>
              </a:rPr>
              <a:t> 선언</a:t>
            </a:r>
            <a:r>
              <a:rPr lang="en-US" altLang="ko-KR" dirty="0" smtClean="0">
                <a:latin typeface="+mn-ea"/>
                <a:sym typeface="Arial"/>
              </a:rPr>
              <a:t>(’24.7)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 </a:t>
            </a:r>
            <a:r>
              <a:rPr lang="en-US" altLang="ko-KR" sz="1600" dirty="0" smtClean="0">
                <a:latin typeface="+mn-ea"/>
                <a:sym typeface="Arial"/>
              </a:rPr>
              <a:t>“</a:t>
            </a:r>
            <a:r>
              <a:rPr lang="ko-KR" altLang="en-US" sz="1600" dirty="0" smtClean="0">
                <a:latin typeface="+mn-ea"/>
                <a:sym typeface="Arial"/>
              </a:rPr>
              <a:t>우리는 에너지 센스 있는 사람</a:t>
            </a:r>
            <a:r>
              <a:rPr lang="en-US" altLang="ko-KR" sz="1600" dirty="0" smtClean="0">
                <a:latin typeface="+mn-ea"/>
                <a:sym typeface="Arial"/>
              </a:rPr>
              <a:t>, </a:t>
            </a:r>
            <a:r>
              <a:rPr lang="ko-KR" altLang="en-US" sz="1600" dirty="0" err="1" smtClean="0">
                <a:latin typeface="+mn-ea"/>
                <a:sym typeface="Arial"/>
              </a:rPr>
              <a:t>온도주의에</a:t>
            </a:r>
            <a:r>
              <a:rPr lang="ko-KR" altLang="en-US" sz="1600" dirty="0" smtClean="0">
                <a:latin typeface="+mn-ea"/>
                <a:sym typeface="Arial"/>
              </a:rPr>
              <a:t> 동참합니다</a:t>
            </a:r>
            <a:r>
              <a:rPr lang="en-US" altLang="ko-KR" sz="1600" dirty="0" smtClean="0">
                <a:latin typeface="+mn-ea"/>
                <a:sym typeface="Arial"/>
              </a:rPr>
              <a:t>.”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내용</a:t>
            </a:r>
            <a:r>
              <a:rPr lang="en-US" altLang="ko-KR" sz="1600" dirty="0" smtClean="0">
                <a:latin typeface="+mn-ea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sym typeface="Arial"/>
              </a:rPr>
              <a:t>상업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 smtClean="0">
                <a:latin typeface="+mn-ea"/>
                <a:sym typeface="Arial"/>
              </a:rPr>
              <a:t>공공건물 여름철 적정 실내온도 </a:t>
            </a:r>
            <a:r>
              <a:rPr lang="en-US" altLang="ko-KR" sz="1600" dirty="0" smtClean="0">
                <a:latin typeface="+mn-ea"/>
                <a:sym typeface="Arial"/>
              </a:rPr>
              <a:t>26</a:t>
            </a:r>
            <a:r>
              <a:rPr lang="ko-KR" altLang="en-US" sz="1600" dirty="0" smtClean="0">
                <a:latin typeface="+mn-ea"/>
                <a:sym typeface="Arial"/>
              </a:rPr>
              <a:t>℃ 유지</a:t>
            </a:r>
            <a:r>
              <a:rPr lang="en-US" altLang="ko-KR" sz="1600" dirty="0" smtClean="0">
                <a:latin typeface="+mn-ea"/>
                <a:sym typeface="Arial"/>
              </a:rPr>
              <a:t>,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en-US" altLang="ko-KR" sz="1600" dirty="0" smtClean="0">
                <a:latin typeface="+mn-ea"/>
                <a:sym typeface="Arial"/>
              </a:rPr>
              <a:t>                </a:t>
            </a:r>
            <a:r>
              <a:rPr lang="ko-KR" altLang="en-US" sz="1600" dirty="0" smtClean="0">
                <a:latin typeface="+mn-ea"/>
                <a:sym typeface="Arial"/>
              </a:rPr>
              <a:t>가정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 err="1" smtClean="0">
                <a:latin typeface="+mn-ea"/>
                <a:sym typeface="Arial"/>
              </a:rPr>
              <a:t>상점용</a:t>
            </a:r>
            <a:r>
              <a:rPr lang="ko-KR" altLang="en-US" sz="1600" dirty="0" smtClean="0">
                <a:latin typeface="+mn-ea"/>
                <a:sym typeface="Arial"/>
              </a:rPr>
              <a:t> 에너지 절약 </a:t>
            </a:r>
            <a:r>
              <a:rPr lang="ko-KR" altLang="en-US" sz="1600" dirty="0" err="1" smtClean="0">
                <a:latin typeface="+mn-ea"/>
                <a:sym typeface="Arial"/>
              </a:rPr>
              <a:t>실천요령</a:t>
            </a:r>
            <a:r>
              <a:rPr lang="ko-KR" altLang="en-US" sz="1600" dirty="0" smtClean="0">
                <a:latin typeface="+mn-ea"/>
                <a:sym typeface="Arial"/>
              </a:rPr>
              <a:t> 준수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전력사용 집중 시기를 맞이해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사무국과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회원기업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319824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541088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 smtClean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79382" y="3552271"/>
            <a:ext cx="792482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1)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온도주의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캠페인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endParaRPr lang="en-US" altLang="ko-KR" sz="1600" dirty="0">
              <a:solidFill>
                <a:srgbClr val="0070C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①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여름철 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실내온도 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유지 </a:t>
            </a:r>
            <a:endParaRPr lang="en-US" altLang="ko-KR" sz="1600" dirty="0" smtClean="0"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② 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조명 하나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(1)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라도 소등 </a:t>
            </a:r>
            <a:endParaRPr lang="en-US" altLang="ko-KR" sz="1600" dirty="0">
              <a:solidFill>
                <a:srgbClr val="00B05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2)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가정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·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상점용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에너지 센스 캠페인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endParaRPr lang="en-US" altLang="ko-KR" sz="1600" dirty="0" smtClean="0">
              <a:solidFill>
                <a:srgbClr val="0070C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cs typeface="Arial"/>
                <a:sym typeface="Arial"/>
              </a:rPr>
              <a:t>   ① (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가정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제품 플러그 뽑기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대중교통 이용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샤워 시간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분 줄이기 등  </a:t>
            </a:r>
            <a:endParaRPr lang="en-US" altLang="ko-KR" sz="1600" dirty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cs typeface="Arial"/>
                <a:sym typeface="Arial"/>
              </a:rPr>
              <a:t>   ②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상점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 err="1" smtClean="0">
                <a:latin typeface="+mj-ea"/>
                <a:cs typeface="Arial"/>
                <a:sym typeface="Arial"/>
              </a:rPr>
              <a:t>영업종료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시간 전 냉방 끄기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문 닫고 냉난방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고효율 조명 이용 등 </a:t>
            </a:r>
            <a:endParaRPr lang="en-US" altLang="ko-KR" sz="1400" dirty="0" smtClean="0">
              <a:latin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62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제목 1"/>
          <p:cNvSpPr txBox="1">
            <a:spLocks/>
          </p:cNvSpPr>
          <p:nvPr/>
        </p:nvSpPr>
        <p:spPr bwMode="auto">
          <a:xfrm>
            <a:off x="1136576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에너지 센스 캠페인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실천요령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7" name="Oval 118"/>
          <p:cNvSpPr>
            <a:spLocks noChangeArrowheads="1"/>
          </p:cNvSpPr>
          <p:nvPr/>
        </p:nvSpPr>
        <p:spPr bwMode="gray">
          <a:xfrm>
            <a:off x="267752" y="222933"/>
            <a:ext cx="625753" cy="338980"/>
          </a:xfrm>
          <a:prstGeom prst="rect">
            <a:avLst/>
          </a:prstGeom>
          <a:solidFill>
            <a:srgbClr val="003E6C"/>
          </a:solidFill>
          <a:ln w="9525">
            <a:noFill/>
            <a:round/>
            <a:headEnd/>
            <a:tailEnd/>
          </a:ln>
          <a:effectLst/>
        </p:spPr>
        <p:txBody>
          <a:bodyPr wrap="none" lIns="97740" tIns="48870" rIns="97740" bIns="4887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779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KR Medium" panose="020B0600000000000000" pitchFamily="34" charset="-127"/>
                <a:cs typeface="+mn-cs"/>
              </a:rPr>
              <a:t>참고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CJK KR Bold" panose="020B0800000000000000" pitchFamily="34" charset="-127"/>
              <a:ea typeface="Noto Sans CJK KR Bold" panose="020B0800000000000000" pitchFamily="34" charset="-127"/>
              <a:cs typeface="+mn-cs"/>
            </a:endParaRPr>
          </a:p>
        </p:txBody>
      </p:sp>
      <p:pic>
        <p:nvPicPr>
          <p:cNvPr id="1025" name="_x430157264" descr="EMB0000044c03f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05" y="1008172"/>
            <a:ext cx="3728864" cy="50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430151264" descr="EMB0000044c03f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006443"/>
            <a:ext cx="3730142" cy="504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대한상의">
      <a:majorFont>
        <a:latin typeface="Arial"/>
        <a:ea typeface="Noto Sans CJK KR Bold"/>
        <a:cs typeface=""/>
      </a:majorFont>
      <a:minorFont>
        <a:latin typeface="Arial"/>
        <a:ea typeface="Noto Sans CJK KR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113808</TotalTime>
  <Words>235</Words>
  <Application>Microsoft Office PowerPoint</Application>
  <PresentationFormat>A4 용지(210x297mm)</PresentationFormat>
  <Paragraphs>37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Noto Sans CJK KR Bold</vt:lpstr>
      <vt:lpstr>Noto Sans CJK KR Medium</vt:lpstr>
      <vt:lpstr>맑은 고딕</vt:lpstr>
      <vt:lpstr>윤고딕130</vt:lpstr>
      <vt:lpstr>윤고딕150</vt:lpstr>
      <vt:lpstr>Arial</vt:lpstr>
      <vt:lpstr>Symbol</vt:lpstr>
      <vt:lpstr>Wingdings</vt:lpstr>
      <vt:lpstr>Default Design</vt:lpstr>
      <vt:lpstr>1_Default Design</vt:lpstr>
      <vt:lpstr>2_Default Design</vt:lpstr>
      <vt:lpstr>지역상의 회원사를 위한  여름철 에너지 절약 캠페인 참여 안내</vt:lpstr>
      <vt:lpstr>PowerPoint 프레젠테이션</vt:lpstr>
      <vt:lpstr>PowerPoint 프레젠테이션</vt:lpstr>
      <vt:lpstr>PowerPoint 프레젠테이션</vt:lpstr>
    </vt:vector>
  </TitlesOfParts>
  <Company>대한상공회의소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장기어젠다 추진 전략회의(본회의)</dc:title>
  <dc:creator>백지훈</dc:creator>
  <cp:lastModifiedBy>win11</cp:lastModifiedBy>
  <cp:revision>10058</cp:revision>
  <cp:lastPrinted>2024-07-12T05:18:11Z</cp:lastPrinted>
  <dcterms:created xsi:type="dcterms:W3CDTF">2010-11-06T07:22:41Z</dcterms:created>
  <dcterms:modified xsi:type="dcterms:W3CDTF">2024-07-15T05:25:39Z</dcterms:modified>
  <cp:contentStatus/>
</cp:coreProperties>
</file>